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1" r:id="rId20"/>
    <p:sldId id="284" r:id="rId21"/>
    <p:sldId id="276" r:id="rId22"/>
    <p:sldId id="277" r:id="rId23"/>
    <p:sldId id="274" r:id="rId24"/>
    <p:sldId id="275" r:id="rId25"/>
    <p:sldId id="278" r:id="rId26"/>
    <p:sldId id="282" r:id="rId27"/>
    <p:sldId id="280" r:id="rId28"/>
  </p:sldIdLst>
  <p:sldSz cx="18288000" cy="10287000"/>
  <p:notesSz cx="6858000" cy="9144000"/>
  <p:embeddedFontLst>
    <p:embeddedFont>
      <p:font typeface="Montserrat" panose="00000500000000000000" pitchFamily="2" charset="0"/>
      <p:regular r:id="rId30"/>
    </p:embeddedFont>
    <p:embeddedFont>
      <p:font typeface="Montserrat Bold" panose="00000800000000000000" charset="0"/>
      <p:regular r:id="rId31"/>
    </p:embeddedFont>
    <p:embeddedFont>
      <p:font typeface="Montserrat Classic" panose="020B0604020202020204" charset="0"/>
      <p:regular r:id="rId32"/>
    </p:embeddedFont>
    <p:embeddedFont>
      <p:font typeface="Montserrat Classic Bold" panose="020B0604020202020204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78297B-2C6E-4DD5-87BB-CBFAFC24ABFC}" v="28" dt="2024-09-17T11:15:56.0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159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lana sa" userId="549d3145b9fb33a5" providerId="LiveId" clId="{E078297B-2C6E-4DD5-87BB-CBFAFC24ABFC}"/>
    <pc:docChg chg="undo custSel addSld delSld modSld sldOrd">
      <pc:chgData name="helana sa" userId="549d3145b9fb33a5" providerId="LiveId" clId="{E078297B-2C6E-4DD5-87BB-CBFAFC24ABFC}" dt="2024-09-17T11:34:21.563" v="522" actId="47"/>
      <pc:docMkLst>
        <pc:docMk/>
      </pc:docMkLst>
      <pc:sldChg chg="addSp modSp mod">
        <pc:chgData name="helana sa" userId="549d3145b9fb33a5" providerId="LiveId" clId="{E078297B-2C6E-4DD5-87BB-CBFAFC24ABFC}" dt="2024-09-17T11:08:32.021" v="355" actId="20577"/>
        <pc:sldMkLst>
          <pc:docMk/>
          <pc:sldMk cId="0" sldId="257"/>
        </pc:sldMkLst>
        <pc:spChg chg="mod">
          <ac:chgData name="helana sa" userId="549d3145b9fb33a5" providerId="LiveId" clId="{E078297B-2C6E-4DD5-87BB-CBFAFC24ABFC}" dt="2024-09-17T11:05:44.492" v="318"/>
          <ac:spMkLst>
            <pc:docMk/>
            <pc:sldMk cId="0" sldId="257"/>
            <ac:spMk id="2" creationId="{00000000-0000-0000-0000-000000000000}"/>
          </ac:spMkLst>
        </pc:spChg>
        <pc:spChg chg="add mod">
          <ac:chgData name="helana sa" userId="549d3145b9fb33a5" providerId="LiveId" clId="{E078297B-2C6E-4DD5-87BB-CBFAFC24ABFC}" dt="2024-09-17T11:08:32.021" v="355" actId="20577"/>
          <ac:spMkLst>
            <pc:docMk/>
            <pc:sldMk cId="0" sldId="257"/>
            <ac:spMk id="14" creationId="{5B70C61B-C2DB-0C11-C2F3-ED20D27FEF41}"/>
          </ac:spMkLst>
        </pc:spChg>
      </pc:sldChg>
      <pc:sldChg chg="addSp modSp mod">
        <pc:chgData name="helana sa" userId="549d3145b9fb33a5" providerId="LiveId" clId="{E078297B-2C6E-4DD5-87BB-CBFAFC24ABFC}" dt="2024-09-17T11:10:38.431" v="391" actId="403"/>
        <pc:sldMkLst>
          <pc:docMk/>
          <pc:sldMk cId="0" sldId="258"/>
        </pc:sldMkLst>
        <pc:spChg chg="add mod">
          <ac:chgData name="helana sa" userId="549d3145b9fb33a5" providerId="LiveId" clId="{E078297B-2C6E-4DD5-87BB-CBFAFC24ABFC}" dt="2024-09-17T11:10:38.431" v="391" actId="403"/>
          <ac:spMkLst>
            <pc:docMk/>
            <pc:sldMk cId="0" sldId="258"/>
            <ac:spMk id="3" creationId="{6EE4AEDB-C8A4-7BA0-A5A9-D660976B52E0}"/>
          </ac:spMkLst>
        </pc:spChg>
      </pc:sldChg>
      <pc:sldChg chg="addSp delSp modSp mod">
        <pc:chgData name="helana sa" userId="549d3145b9fb33a5" providerId="LiveId" clId="{E078297B-2C6E-4DD5-87BB-CBFAFC24ABFC}" dt="2024-09-17T11:10:01.719" v="384" actId="20577"/>
        <pc:sldMkLst>
          <pc:docMk/>
          <pc:sldMk cId="0" sldId="259"/>
        </pc:sldMkLst>
        <pc:spChg chg="add del mod">
          <ac:chgData name="helana sa" userId="549d3145b9fb33a5" providerId="LiveId" clId="{E078297B-2C6E-4DD5-87BB-CBFAFC24ABFC}" dt="2024-09-17T11:10:01.719" v="384" actId="20577"/>
          <ac:spMkLst>
            <pc:docMk/>
            <pc:sldMk cId="0" sldId="259"/>
            <ac:spMk id="15" creationId="{034054A2-4B83-9C84-68F9-F78B1B5AE84D}"/>
          </ac:spMkLst>
        </pc:spChg>
      </pc:sldChg>
      <pc:sldChg chg="addSp modSp mod">
        <pc:chgData name="helana sa" userId="549d3145b9fb33a5" providerId="LiveId" clId="{E078297B-2C6E-4DD5-87BB-CBFAFC24ABFC}" dt="2024-09-17T11:10:44.946" v="392" actId="403"/>
        <pc:sldMkLst>
          <pc:docMk/>
          <pc:sldMk cId="0" sldId="260"/>
        </pc:sldMkLst>
        <pc:spChg chg="add mod">
          <ac:chgData name="helana sa" userId="549d3145b9fb33a5" providerId="LiveId" clId="{E078297B-2C6E-4DD5-87BB-CBFAFC24ABFC}" dt="2024-09-17T11:10:44.946" v="392" actId="403"/>
          <ac:spMkLst>
            <pc:docMk/>
            <pc:sldMk cId="0" sldId="260"/>
            <ac:spMk id="28" creationId="{82BE3D72-60C5-603D-902E-1EB115F65F46}"/>
          </ac:spMkLst>
        </pc:spChg>
      </pc:sldChg>
      <pc:sldChg chg="addSp modSp mod">
        <pc:chgData name="helana sa" userId="549d3145b9fb33a5" providerId="LiveId" clId="{E078297B-2C6E-4DD5-87BB-CBFAFC24ABFC}" dt="2024-09-17T11:11:07.990" v="395" actId="20577"/>
        <pc:sldMkLst>
          <pc:docMk/>
          <pc:sldMk cId="0" sldId="261"/>
        </pc:sldMkLst>
        <pc:spChg chg="add mod">
          <ac:chgData name="helana sa" userId="549d3145b9fb33a5" providerId="LiveId" clId="{E078297B-2C6E-4DD5-87BB-CBFAFC24ABFC}" dt="2024-09-17T11:11:07.990" v="395" actId="20577"/>
          <ac:spMkLst>
            <pc:docMk/>
            <pc:sldMk cId="0" sldId="261"/>
            <ac:spMk id="14" creationId="{0D403AD9-0D2A-C0B4-6084-24BAEE76F135}"/>
          </ac:spMkLst>
        </pc:spChg>
      </pc:sldChg>
      <pc:sldChg chg="addSp modSp mod">
        <pc:chgData name="helana sa" userId="549d3145b9fb33a5" providerId="LiveId" clId="{E078297B-2C6E-4DD5-87BB-CBFAFC24ABFC}" dt="2024-09-17T11:11:23.301" v="399" actId="20577"/>
        <pc:sldMkLst>
          <pc:docMk/>
          <pc:sldMk cId="0" sldId="262"/>
        </pc:sldMkLst>
        <pc:spChg chg="add mod">
          <ac:chgData name="helana sa" userId="549d3145b9fb33a5" providerId="LiveId" clId="{E078297B-2C6E-4DD5-87BB-CBFAFC24ABFC}" dt="2024-09-17T11:11:23.301" v="399" actId="20577"/>
          <ac:spMkLst>
            <pc:docMk/>
            <pc:sldMk cId="0" sldId="262"/>
            <ac:spMk id="14" creationId="{84E17050-6BE2-B6A2-929B-A993F9C2D88C}"/>
          </ac:spMkLst>
        </pc:spChg>
      </pc:sldChg>
      <pc:sldChg chg="addSp modSp mod">
        <pc:chgData name="helana sa" userId="549d3145b9fb33a5" providerId="LiveId" clId="{E078297B-2C6E-4DD5-87BB-CBFAFC24ABFC}" dt="2024-09-17T11:11:41.077" v="403" actId="20577"/>
        <pc:sldMkLst>
          <pc:docMk/>
          <pc:sldMk cId="0" sldId="263"/>
        </pc:sldMkLst>
        <pc:spChg chg="add mod">
          <ac:chgData name="helana sa" userId="549d3145b9fb33a5" providerId="LiveId" clId="{E078297B-2C6E-4DD5-87BB-CBFAFC24ABFC}" dt="2024-09-17T11:11:41.077" v="403" actId="20577"/>
          <ac:spMkLst>
            <pc:docMk/>
            <pc:sldMk cId="0" sldId="263"/>
            <ac:spMk id="28" creationId="{093D2BBA-45ED-8ED1-FF6E-301D18441D5E}"/>
          </ac:spMkLst>
        </pc:spChg>
      </pc:sldChg>
      <pc:sldChg chg="addSp delSp modSp mod">
        <pc:chgData name="helana sa" userId="549d3145b9fb33a5" providerId="LiveId" clId="{E078297B-2C6E-4DD5-87BB-CBFAFC24ABFC}" dt="2024-09-17T11:11:57.991" v="409" actId="122"/>
        <pc:sldMkLst>
          <pc:docMk/>
          <pc:sldMk cId="0" sldId="264"/>
        </pc:sldMkLst>
        <pc:spChg chg="add del mod">
          <ac:chgData name="helana sa" userId="549d3145b9fb33a5" providerId="LiveId" clId="{E078297B-2C6E-4DD5-87BB-CBFAFC24ABFC}" dt="2024-09-17T11:11:57.991" v="409" actId="122"/>
          <ac:spMkLst>
            <pc:docMk/>
            <pc:sldMk cId="0" sldId="264"/>
            <ac:spMk id="15" creationId="{2841EF60-A633-496A-4F98-CFB1695818ED}"/>
          </ac:spMkLst>
        </pc:spChg>
      </pc:sldChg>
      <pc:sldChg chg="addSp delSp modSp mod">
        <pc:chgData name="helana sa" userId="549d3145b9fb33a5" providerId="LiveId" clId="{E078297B-2C6E-4DD5-87BB-CBFAFC24ABFC}" dt="2024-09-17T11:13:02.919" v="418" actId="14100"/>
        <pc:sldMkLst>
          <pc:docMk/>
          <pc:sldMk cId="0" sldId="265"/>
        </pc:sldMkLst>
        <pc:spChg chg="add del">
          <ac:chgData name="helana sa" userId="549d3145b9fb33a5" providerId="LiveId" clId="{E078297B-2C6E-4DD5-87BB-CBFAFC24ABFC}" dt="2024-09-17T11:12:08.419" v="411" actId="22"/>
          <ac:spMkLst>
            <pc:docMk/>
            <pc:sldMk cId="0" sldId="265"/>
            <ac:spMk id="32" creationId="{B115ADF4-C185-2F2A-2F95-B2E750A80681}"/>
          </ac:spMkLst>
        </pc:spChg>
        <pc:spChg chg="add del">
          <ac:chgData name="helana sa" userId="549d3145b9fb33a5" providerId="LiveId" clId="{E078297B-2C6E-4DD5-87BB-CBFAFC24ABFC}" dt="2024-09-17T11:12:20.135" v="413" actId="22"/>
          <ac:spMkLst>
            <pc:docMk/>
            <pc:sldMk cId="0" sldId="265"/>
            <ac:spMk id="34" creationId="{C8584505-BFB8-A0FA-4344-B8FB3309686A}"/>
          </ac:spMkLst>
        </pc:spChg>
        <pc:spChg chg="add mod">
          <ac:chgData name="helana sa" userId="549d3145b9fb33a5" providerId="LiveId" clId="{E078297B-2C6E-4DD5-87BB-CBFAFC24ABFC}" dt="2024-09-17T11:13:02.919" v="418" actId="14100"/>
          <ac:spMkLst>
            <pc:docMk/>
            <pc:sldMk cId="0" sldId="265"/>
            <ac:spMk id="36" creationId="{1C05B457-87CF-9D36-0079-4BD79180D6BF}"/>
          </ac:spMkLst>
        </pc:spChg>
      </pc:sldChg>
      <pc:sldChg chg="addSp modSp mod">
        <pc:chgData name="helana sa" userId="549d3145b9fb33a5" providerId="LiveId" clId="{E078297B-2C6E-4DD5-87BB-CBFAFC24ABFC}" dt="2024-09-17T11:13:30.289" v="424" actId="1076"/>
        <pc:sldMkLst>
          <pc:docMk/>
          <pc:sldMk cId="0" sldId="266"/>
        </pc:sldMkLst>
        <pc:spChg chg="add mod">
          <ac:chgData name="helana sa" userId="549d3145b9fb33a5" providerId="LiveId" clId="{E078297B-2C6E-4DD5-87BB-CBFAFC24ABFC}" dt="2024-09-17T11:13:30.289" v="424" actId="1076"/>
          <ac:spMkLst>
            <pc:docMk/>
            <pc:sldMk cId="0" sldId="266"/>
            <ac:spMk id="32" creationId="{9EA25000-071F-E6ED-EEF4-6FF480A47E3B}"/>
          </ac:spMkLst>
        </pc:spChg>
      </pc:sldChg>
      <pc:sldChg chg="addSp delSp modSp mod">
        <pc:chgData name="helana sa" userId="549d3145b9fb33a5" providerId="LiveId" clId="{E078297B-2C6E-4DD5-87BB-CBFAFC24ABFC}" dt="2024-09-17T11:13:52.245" v="431" actId="20577"/>
        <pc:sldMkLst>
          <pc:docMk/>
          <pc:sldMk cId="0" sldId="267"/>
        </pc:sldMkLst>
        <pc:spChg chg="add mod">
          <ac:chgData name="helana sa" userId="549d3145b9fb33a5" providerId="LiveId" clId="{E078297B-2C6E-4DD5-87BB-CBFAFC24ABFC}" dt="2024-09-17T11:13:52.245" v="431" actId="20577"/>
          <ac:spMkLst>
            <pc:docMk/>
            <pc:sldMk cId="0" sldId="267"/>
            <ac:spMk id="16" creationId="{ECD43A9C-0C3D-DF83-2612-939BB9F631DC}"/>
          </ac:spMkLst>
        </pc:spChg>
        <pc:spChg chg="add del mod">
          <ac:chgData name="helana sa" userId="549d3145b9fb33a5" providerId="LiveId" clId="{E078297B-2C6E-4DD5-87BB-CBFAFC24ABFC}" dt="2024-09-17T11:13:43.724" v="428" actId="22"/>
          <ac:spMkLst>
            <pc:docMk/>
            <pc:sldMk cId="0" sldId="267"/>
            <ac:spMk id="18" creationId="{5888DB61-3A4C-8C82-6EF6-1FAC39040A5B}"/>
          </ac:spMkLst>
        </pc:spChg>
      </pc:sldChg>
      <pc:sldChg chg="addSp delSp modSp mod">
        <pc:chgData name="helana sa" userId="549d3145b9fb33a5" providerId="LiveId" clId="{E078297B-2C6E-4DD5-87BB-CBFAFC24ABFC}" dt="2024-09-17T11:14:32.157" v="439" actId="1076"/>
        <pc:sldMkLst>
          <pc:docMk/>
          <pc:sldMk cId="0" sldId="268"/>
        </pc:sldMkLst>
        <pc:spChg chg="add del mod">
          <ac:chgData name="helana sa" userId="549d3145b9fb33a5" providerId="LiveId" clId="{E078297B-2C6E-4DD5-87BB-CBFAFC24ABFC}" dt="2024-09-17T11:07:08.972" v="334" actId="478"/>
          <ac:spMkLst>
            <pc:docMk/>
            <pc:sldMk cId="0" sldId="268"/>
            <ac:spMk id="9" creationId="{FAFB3F05-1CD1-B5AD-1C63-B26F7D5925D9}"/>
          </ac:spMkLst>
        </pc:spChg>
        <pc:spChg chg="mod">
          <ac:chgData name="helana sa" userId="549d3145b9fb33a5" providerId="LiveId" clId="{E078297B-2C6E-4DD5-87BB-CBFAFC24ABFC}" dt="2024-09-17T11:06:56.516" v="332" actId="1076"/>
          <ac:spMkLst>
            <pc:docMk/>
            <pc:sldMk cId="0" sldId="268"/>
            <ac:spMk id="15" creationId="{14F874FA-AF4F-4905-9553-FD4ADA156EF3}"/>
          </ac:spMkLst>
        </pc:spChg>
        <pc:spChg chg="mod">
          <ac:chgData name="helana sa" userId="549d3145b9fb33a5" providerId="LiveId" clId="{E078297B-2C6E-4DD5-87BB-CBFAFC24ABFC}" dt="2024-09-17T11:07:06.377" v="333"/>
          <ac:spMkLst>
            <pc:docMk/>
            <pc:sldMk cId="0" sldId="268"/>
            <ac:spMk id="16" creationId="{43EDC630-95C1-816B-07FD-92BFE20257AB}"/>
          </ac:spMkLst>
        </pc:spChg>
        <pc:spChg chg="mod">
          <ac:chgData name="helana sa" userId="549d3145b9fb33a5" providerId="LiveId" clId="{E078297B-2C6E-4DD5-87BB-CBFAFC24ABFC}" dt="2024-09-17T11:07:06.377" v="333"/>
          <ac:spMkLst>
            <pc:docMk/>
            <pc:sldMk cId="0" sldId="268"/>
            <ac:spMk id="17" creationId="{7D73B79D-299F-DC4B-DBD8-9A18A3204E70}"/>
          </ac:spMkLst>
        </pc:spChg>
        <pc:spChg chg="mod">
          <ac:chgData name="helana sa" userId="549d3145b9fb33a5" providerId="LiveId" clId="{E078297B-2C6E-4DD5-87BB-CBFAFC24ABFC}" dt="2024-09-17T11:07:06.377" v="333"/>
          <ac:spMkLst>
            <pc:docMk/>
            <pc:sldMk cId="0" sldId="268"/>
            <ac:spMk id="19" creationId="{DE892552-00CE-3FBC-9781-4D22B5B33B0B}"/>
          </ac:spMkLst>
        </pc:spChg>
        <pc:spChg chg="mod">
          <ac:chgData name="helana sa" userId="549d3145b9fb33a5" providerId="LiveId" clId="{E078297B-2C6E-4DD5-87BB-CBFAFC24ABFC}" dt="2024-09-17T11:07:06.377" v="333"/>
          <ac:spMkLst>
            <pc:docMk/>
            <pc:sldMk cId="0" sldId="268"/>
            <ac:spMk id="20" creationId="{881A8357-F894-39CD-88D9-469D8AEC0A8A}"/>
          </ac:spMkLst>
        </pc:spChg>
        <pc:spChg chg="add mod">
          <ac:chgData name="helana sa" userId="549d3145b9fb33a5" providerId="LiveId" clId="{E078297B-2C6E-4DD5-87BB-CBFAFC24ABFC}" dt="2024-09-17T11:14:32.157" v="439" actId="1076"/>
          <ac:spMkLst>
            <pc:docMk/>
            <pc:sldMk cId="0" sldId="268"/>
            <ac:spMk id="22" creationId="{37C9C7D1-FB2D-CC6B-5A7A-EE6CF29D81B3}"/>
          </ac:spMkLst>
        </pc:spChg>
        <pc:grpChg chg="add mod">
          <ac:chgData name="helana sa" userId="549d3145b9fb33a5" providerId="LiveId" clId="{E078297B-2C6E-4DD5-87BB-CBFAFC24ABFC}" dt="2024-09-17T11:07:06.377" v="333"/>
          <ac:grpSpMkLst>
            <pc:docMk/>
            <pc:sldMk cId="0" sldId="268"/>
            <ac:grpSpMk id="11" creationId="{670D6079-E372-5B21-9B85-8334FC58EEB0}"/>
          </ac:grpSpMkLst>
        </pc:grpChg>
        <pc:grpChg chg="add mod">
          <ac:chgData name="helana sa" userId="549d3145b9fb33a5" providerId="LiveId" clId="{E078297B-2C6E-4DD5-87BB-CBFAFC24ABFC}" dt="2024-09-17T11:07:06.377" v="333"/>
          <ac:grpSpMkLst>
            <pc:docMk/>
            <pc:sldMk cId="0" sldId="268"/>
            <ac:grpSpMk id="18" creationId="{64048D66-9881-1B95-6393-A72EB8582BD1}"/>
          </ac:grpSpMkLst>
        </pc:grpChg>
      </pc:sldChg>
      <pc:sldChg chg="addSp modSp mod">
        <pc:chgData name="helana sa" userId="549d3145b9fb33a5" providerId="LiveId" clId="{E078297B-2C6E-4DD5-87BB-CBFAFC24ABFC}" dt="2024-09-17T11:14:57.153" v="445" actId="20577"/>
        <pc:sldMkLst>
          <pc:docMk/>
          <pc:sldMk cId="0" sldId="269"/>
        </pc:sldMkLst>
        <pc:spChg chg="add mod">
          <ac:chgData name="helana sa" userId="549d3145b9fb33a5" providerId="LiveId" clId="{E078297B-2C6E-4DD5-87BB-CBFAFC24ABFC}" dt="2024-09-17T11:14:57.153" v="445" actId="20577"/>
          <ac:spMkLst>
            <pc:docMk/>
            <pc:sldMk cId="0" sldId="269"/>
            <ac:spMk id="29" creationId="{303E31BD-6070-B922-B73C-D162F9D096C8}"/>
          </ac:spMkLst>
        </pc:spChg>
      </pc:sldChg>
      <pc:sldChg chg="addSp modSp mod">
        <pc:chgData name="helana sa" userId="549d3145b9fb33a5" providerId="LiveId" clId="{E078297B-2C6E-4DD5-87BB-CBFAFC24ABFC}" dt="2024-09-17T11:16:24.086" v="451" actId="20577"/>
        <pc:sldMkLst>
          <pc:docMk/>
          <pc:sldMk cId="0" sldId="270"/>
        </pc:sldMkLst>
        <pc:spChg chg="mod">
          <ac:chgData name="helana sa" userId="549d3145b9fb33a5" providerId="LiveId" clId="{E078297B-2C6E-4DD5-87BB-CBFAFC24ABFC}" dt="2024-09-17T11:15:56.076" v="446"/>
          <ac:spMkLst>
            <pc:docMk/>
            <pc:sldMk cId="0" sldId="270"/>
            <ac:spMk id="15" creationId="{A8A0C1E8-ECD8-F444-AB1B-0859D07B501A}"/>
          </ac:spMkLst>
        </pc:spChg>
        <pc:spChg chg="mod">
          <ac:chgData name="helana sa" userId="549d3145b9fb33a5" providerId="LiveId" clId="{E078297B-2C6E-4DD5-87BB-CBFAFC24ABFC}" dt="2024-09-17T11:15:56.076" v="446"/>
          <ac:spMkLst>
            <pc:docMk/>
            <pc:sldMk cId="0" sldId="270"/>
            <ac:spMk id="16" creationId="{D82AFBE6-DA45-425D-5FE3-2EAFA3EF5908}"/>
          </ac:spMkLst>
        </pc:spChg>
        <pc:spChg chg="add mod">
          <ac:chgData name="helana sa" userId="549d3145b9fb33a5" providerId="LiveId" clId="{E078297B-2C6E-4DD5-87BB-CBFAFC24ABFC}" dt="2024-09-17T11:16:24.086" v="451" actId="20577"/>
          <ac:spMkLst>
            <pc:docMk/>
            <pc:sldMk cId="0" sldId="270"/>
            <ac:spMk id="18" creationId="{31078AF8-64A0-DD50-430F-E46892E34F9A}"/>
          </ac:spMkLst>
        </pc:spChg>
        <pc:grpChg chg="add mod">
          <ac:chgData name="helana sa" userId="549d3145b9fb33a5" providerId="LiveId" clId="{E078297B-2C6E-4DD5-87BB-CBFAFC24ABFC}" dt="2024-09-17T11:15:56.076" v="446"/>
          <ac:grpSpMkLst>
            <pc:docMk/>
            <pc:sldMk cId="0" sldId="270"/>
            <ac:grpSpMk id="14" creationId="{1E2998FE-D0CD-BF24-FC17-3EDC65B1B6A1}"/>
          </ac:grpSpMkLst>
        </pc:grpChg>
      </pc:sldChg>
      <pc:sldChg chg="addSp modSp mod">
        <pc:chgData name="helana sa" userId="549d3145b9fb33a5" providerId="LiveId" clId="{E078297B-2C6E-4DD5-87BB-CBFAFC24ABFC}" dt="2024-09-17T11:16:44.113" v="456" actId="1076"/>
        <pc:sldMkLst>
          <pc:docMk/>
          <pc:sldMk cId="0" sldId="271"/>
        </pc:sldMkLst>
        <pc:spChg chg="mod">
          <ac:chgData name="helana sa" userId="549d3145b9fb33a5" providerId="LiveId" clId="{E078297B-2C6E-4DD5-87BB-CBFAFC24ABFC}" dt="2024-09-17T11:07:14.791" v="335"/>
          <ac:spMkLst>
            <pc:docMk/>
            <pc:sldMk cId="0" sldId="271"/>
            <ac:spMk id="15" creationId="{B869CE06-7287-D07F-1693-2CE38878B93E}"/>
          </ac:spMkLst>
        </pc:spChg>
        <pc:spChg chg="mod">
          <ac:chgData name="helana sa" userId="549d3145b9fb33a5" providerId="LiveId" clId="{E078297B-2C6E-4DD5-87BB-CBFAFC24ABFC}" dt="2024-09-17T11:07:14.791" v="335"/>
          <ac:spMkLst>
            <pc:docMk/>
            <pc:sldMk cId="0" sldId="271"/>
            <ac:spMk id="16" creationId="{A4E02F36-8992-D311-82B1-F2F0BB9FF50A}"/>
          </ac:spMkLst>
        </pc:spChg>
        <pc:spChg chg="mod">
          <ac:chgData name="helana sa" userId="549d3145b9fb33a5" providerId="LiveId" clId="{E078297B-2C6E-4DD5-87BB-CBFAFC24ABFC}" dt="2024-09-17T11:07:14.791" v="335"/>
          <ac:spMkLst>
            <pc:docMk/>
            <pc:sldMk cId="0" sldId="271"/>
            <ac:spMk id="18" creationId="{93CDC362-6C73-6183-2D5D-26094FF21A39}"/>
          </ac:spMkLst>
        </pc:spChg>
        <pc:spChg chg="mod">
          <ac:chgData name="helana sa" userId="549d3145b9fb33a5" providerId="LiveId" clId="{E078297B-2C6E-4DD5-87BB-CBFAFC24ABFC}" dt="2024-09-17T11:07:14.791" v="335"/>
          <ac:spMkLst>
            <pc:docMk/>
            <pc:sldMk cId="0" sldId="271"/>
            <ac:spMk id="19" creationId="{1BCD0BEF-4633-934A-A33C-836E0942EB84}"/>
          </ac:spMkLst>
        </pc:spChg>
        <pc:spChg chg="add mod">
          <ac:chgData name="helana sa" userId="549d3145b9fb33a5" providerId="LiveId" clId="{E078297B-2C6E-4DD5-87BB-CBFAFC24ABFC}" dt="2024-09-17T11:16:44.113" v="456" actId="1076"/>
          <ac:spMkLst>
            <pc:docMk/>
            <pc:sldMk cId="0" sldId="271"/>
            <ac:spMk id="21" creationId="{CE05D3B0-4BD3-CF20-5E53-335754216931}"/>
          </ac:spMkLst>
        </pc:spChg>
        <pc:grpChg chg="add mod">
          <ac:chgData name="helana sa" userId="549d3145b9fb33a5" providerId="LiveId" clId="{E078297B-2C6E-4DD5-87BB-CBFAFC24ABFC}" dt="2024-09-17T11:07:14.791" v="335"/>
          <ac:grpSpMkLst>
            <pc:docMk/>
            <pc:sldMk cId="0" sldId="271"/>
            <ac:grpSpMk id="14" creationId="{E4F6A731-0484-7BFF-F03F-238DAE89AD7F}"/>
          </ac:grpSpMkLst>
        </pc:grpChg>
        <pc:grpChg chg="add mod">
          <ac:chgData name="helana sa" userId="549d3145b9fb33a5" providerId="LiveId" clId="{E078297B-2C6E-4DD5-87BB-CBFAFC24ABFC}" dt="2024-09-17T11:07:14.791" v="335"/>
          <ac:grpSpMkLst>
            <pc:docMk/>
            <pc:sldMk cId="0" sldId="271"/>
            <ac:grpSpMk id="17" creationId="{7F453AF4-9F2F-F234-3FEF-4089666A64CE}"/>
          </ac:grpSpMkLst>
        </pc:grpChg>
      </pc:sldChg>
      <pc:sldChg chg="addSp modSp mod">
        <pc:chgData name="helana sa" userId="549d3145b9fb33a5" providerId="LiveId" clId="{E078297B-2C6E-4DD5-87BB-CBFAFC24ABFC}" dt="2024-09-17T11:17:02.605" v="461" actId="1076"/>
        <pc:sldMkLst>
          <pc:docMk/>
          <pc:sldMk cId="0" sldId="272"/>
        </pc:sldMkLst>
        <pc:spChg chg="mod">
          <ac:chgData name="helana sa" userId="549d3145b9fb33a5" providerId="LiveId" clId="{E078297B-2C6E-4DD5-87BB-CBFAFC24ABFC}" dt="2024-09-17T11:07:19.370" v="336"/>
          <ac:spMkLst>
            <pc:docMk/>
            <pc:sldMk cId="0" sldId="272"/>
            <ac:spMk id="15" creationId="{324C7A30-265C-7D67-FA0C-8714EC1A03B6}"/>
          </ac:spMkLst>
        </pc:spChg>
        <pc:spChg chg="mod">
          <ac:chgData name="helana sa" userId="549d3145b9fb33a5" providerId="LiveId" clId="{E078297B-2C6E-4DD5-87BB-CBFAFC24ABFC}" dt="2024-09-17T11:07:19.370" v="336"/>
          <ac:spMkLst>
            <pc:docMk/>
            <pc:sldMk cId="0" sldId="272"/>
            <ac:spMk id="16" creationId="{C8929074-7268-795F-E4E6-A6CC2413BA59}"/>
          </ac:spMkLst>
        </pc:spChg>
        <pc:spChg chg="mod">
          <ac:chgData name="helana sa" userId="549d3145b9fb33a5" providerId="LiveId" clId="{E078297B-2C6E-4DD5-87BB-CBFAFC24ABFC}" dt="2024-09-17T11:07:19.370" v="336"/>
          <ac:spMkLst>
            <pc:docMk/>
            <pc:sldMk cId="0" sldId="272"/>
            <ac:spMk id="18" creationId="{34F2F32D-704F-7FF5-EEF2-8545AD4DEE66}"/>
          </ac:spMkLst>
        </pc:spChg>
        <pc:spChg chg="mod">
          <ac:chgData name="helana sa" userId="549d3145b9fb33a5" providerId="LiveId" clId="{E078297B-2C6E-4DD5-87BB-CBFAFC24ABFC}" dt="2024-09-17T11:07:19.370" v="336"/>
          <ac:spMkLst>
            <pc:docMk/>
            <pc:sldMk cId="0" sldId="272"/>
            <ac:spMk id="19" creationId="{6CD14433-1DCE-4D74-09CA-4FBA1115A259}"/>
          </ac:spMkLst>
        </pc:spChg>
        <pc:spChg chg="add mod">
          <ac:chgData name="helana sa" userId="549d3145b9fb33a5" providerId="LiveId" clId="{E078297B-2C6E-4DD5-87BB-CBFAFC24ABFC}" dt="2024-09-17T11:17:02.605" v="461" actId="1076"/>
          <ac:spMkLst>
            <pc:docMk/>
            <pc:sldMk cId="0" sldId="272"/>
            <ac:spMk id="21" creationId="{F6C203B0-0668-804D-B7E3-9EF86FBBE663}"/>
          </ac:spMkLst>
        </pc:spChg>
        <pc:grpChg chg="add mod">
          <ac:chgData name="helana sa" userId="549d3145b9fb33a5" providerId="LiveId" clId="{E078297B-2C6E-4DD5-87BB-CBFAFC24ABFC}" dt="2024-09-17T11:07:19.370" v="336"/>
          <ac:grpSpMkLst>
            <pc:docMk/>
            <pc:sldMk cId="0" sldId="272"/>
            <ac:grpSpMk id="14" creationId="{3020705E-8E87-5B05-2C4C-173388FB39B9}"/>
          </ac:grpSpMkLst>
        </pc:grpChg>
        <pc:grpChg chg="add mod">
          <ac:chgData name="helana sa" userId="549d3145b9fb33a5" providerId="LiveId" clId="{E078297B-2C6E-4DD5-87BB-CBFAFC24ABFC}" dt="2024-09-17T11:07:19.370" v="336"/>
          <ac:grpSpMkLst>
            <pc:docMk/>
            <pc:sldMk cId="0" sldId="272"/>
            <ac:grpSpMk id="17" creationId="{77AA36E3-2971-DAB0-DEFC-B2EA2A5A93FF}"/>
          </ac:grpSpMkLst>
        </pc:grpChg>
      </pc:sldChg>
      <pc:sldChg chg="addSp modSp mod">
        <pc:chgData name="helana sa" userId="549d3145b9fb33a5" providerId="LiveId" clId="{E078297B-2C6E-4DD5-87BB-CBFAFC24ABFC}" dt="2024-09-17T11:17:25.285" v="466" actId="1076"/>
        <pc:sldMkLst>
          <pc:docMk/>
          <pc:sldMk cId="0" sldId="273"/>
        </pc:sldMkLst>
        <pc:spChg chg="mod">
          <ac:chgData name="helana sa" userId="549d3145b9fb33a5" providerId="LiveId" clId="{E078297B-2C6E-4DD5-87BB-CBFAFC24ABFC}" dt="2024-09-17T11:07:20.401" v="337"/>
          <ac:spMkLst>
            <pc:docMk/>
            <pc:sldMk cId="0" sldId="273"/>
            <ac:spMk id="16" creationId="{5DA1381D-6E63-3B1D-B6A4-289A1E374BEA}"/>
          </ac:spMkLst>
        </pc:spChg>
        <pc:spChg chg="mod">
          <ac:chgData name="helana sa" userId="549d3145b9fb33a5" providerId="LiveId" clId="{E078297B-2C6E-4DD5-87BB-CBFAFC24ABFC}" dt="2024-09-17T11:07:20.401" v="337"/>
          <ac:spMkLst>
            <pc:docMk/>
            <pc:sldMk cId="0" sldId="273"/>
            <ac:spMk id="17" creationId="{53401730-7053-910E-75FD-EFF45C344626}"/>
          </ac:spMkLst>
        </pc:spChg>
        <pc:spChg chg="mod">
          <ac:chgData name="helana sa" userId="549d3145b9fb33a5" providerId="LiveId" clId="{E078297B-2C6E-4DD5-87BB-CBFAFC24ABFC}" dt="2024-09-17T11:07:20.401" v="337"/>
          <ac:spMkLst>
            <pc:docMk/>
            <pc:sldMk cId="0" sldId="273"/>
            <ac:spMk id="19" creationId="{9E2BE393-4F41-A825-F131-063A85375EF4}"/>
          </ac:spMkLst>
        </pc:spChg>
        <pc:spChg chg="mod">
          <ac:chgData name="helana sa" userId="549d3145b9fb33a5" providerId="LiveId" clId="{E078297B-2C6E-4DD5-87BB-CBFAFC24ABFC}" dt="2024-09-17T11:07:20.401" v="337"/>
          <ac:spMkLst>
            <pc:docMk/>
            <pc:sldMk cId="0" sldId="273"/>
            <ac:spMk id="20" creationId="{ED656F2C-5D76-95BC-2505-D0C577FAC8AC}"/>
          </ac:spMkLst>
        </pc:spChg>
        <pc:spChg chg="add mod">
          <ac:chgData name="helana sa" userId="549d3145b9fb33a5" providerId="LiveId" clId="{E078297B-2C6E-4DD5-87BB-CBFAFC24ABFC}" dt="2024-09-17T11:17:25.285" v="466" actId="1076"/>
          <ac:spMkLst>
            <pc:docMk/>
            <pc:sldMk cId="0" sldId="273"/>
            <ac:spMk id="22" creationId="{0D55F7EB-3083-0AD0-3121-E9399601AEC5}"/>
          </ac:spMkLst>
        </pc:spChg>
        <pc:grpChg chg="add mod">
          <ac:chgData name="helana sa" userId="549d3145b9fb33a5" providerId="LiveId" clId="{E078297B-2C6E-4DD5-87BB-CBFAFC24ABFC}" dt="2024-09-17T11:07:20.401" v="337"/>
          <ac:grpSpMkLst>
            <pc:docMk/>
            <pc:sldMk cId="0" sldId="273"/>
            <ac:grpSpMk id="15" creationId="{11A2FB06-2A8D-B3F2-9C77-E767646B771F}"/>
          </ac:grpSpMkLst>
        </pc:grpChg>
        <pc:grpChg chg="add mod">
          <ac:chgData name="helana sa" userId="549d3145b9fb33a5" providerId="LiveId" clId="{E078297B-2C6E-4DD5-87BB-CBFAFC24ABFC}" dt="2024-09-17T11:07:20.401" v="337"/>
          <ac:grpSpMkLst>
            <pc:docMk/>
            <pc:sldMk cId="0" sldId="273"/>
            <ac:grpSpMk id="18" creationId="{14CE1E4D-4599-9FE0-55C8-CA27F93ADF0C}"/>
          </ac:grpSpMkLst>
        </pc:grpChg>
      </pc:sldChg>
      <pc:sldChg chg="addSp modSp mod">
        <pc:chgData name="helana sa" userId="549d3145b9fb33a5" providerId="LiveId" clId="{E078297B-2C6E-4DD5-87BB-CBFAFC24ABFC}" dt="2024-09-17T11:23:39.079" v="496" actId="1076"/>
        <pc:sldMkLst>
          <pc:docMk/>
          <pc:sldMk cId="0" sldId="274"/>
        </pc:sldMkLst>
        <pc:spChg chg="add mod">
          <ac:chgData name="helana sa" userId="549d3145b9fb33a5" providerId="LiveId" clId="{E078297B-2C6E-4DD5-87BB-CBFAFC24ABFC}" dt="2024-09-17T11:23:39.079" v="496" actId="1076"/>
          <ac:spMkLst>
            <pc:docMk/>
            <pc:sldMk cId="0" sldId="274"/>
            <ac:spMk id="36" creationId="{75A25211-84CB-9C5D-9316-8CD9F1FD583F}"/>
          </ac:spMkLst>
        </pc:spChg>
        <pc:grpChg chg="mod">
          <ac:chgData name="helana sa" userId="549d3145b9fb33a5" providerId="LiveId" clId="{E078297B-2C6E-4DD5-87BB-CBFAFC24ABFC}" dt="2024-09-17T11:23:27.410" v="492" actId="1076"/>
          <ac:grpSpMkLst>
            <pc:docMk/>
            <pc:sldMk cId="0" sldId="274"/>
            <ac:grpSpMk id="10" creationId="{00000000-0000-0000-0000-000000000000}"/>
          </ac:grpSpMkLst>
        </pc:grpChg>
      </pc:sldChg>
      <pc:sldChg chg="addSp modSp mod">
        <pc:chgData name="helana sa" userId="549d3145b9fb33a5" providerId="LiveId" clId="{E078297B-2C6E-4DD5-87BB-CBFAFC24ABFC}" dt="2024-09-17T11:23:58.947" v="501" actId="1076"/>
        <pc:sldMkLst>
          <pc:docMk/>
          <pc:sldMk cId="0" sldId="275"/>
        </pc:sldMkLst>
        <pc:spChg chg="add mod">
          <ac:chgData name="helana sa" userId="549d3145b9fb33a5" providerId="LiveId" clId="{E078297B-2C6E-4DD5-87BB-CBFAFC24ABFC}" dt="2024-09-17T11:23:58.947" v="501" actId="1076"/>
          <ac:spMkLst>
            <pc:docMk/>
            <pc:sldMk cId="0" sldId="275"/>
            <ac:spMk id="35" creationId="{21EA9E6B-9B7F-9434-4976-B2C86EF46F05}"/>
          </ac:spMkLst>
        </pc:spChg>
      </pc:sldChg>
      <pc:sldChg chg="addSp modSp mod ord">
        <pc:chgData name="helana sa" userId="549d3145b9fb33a5" providerId="LiveId" clId="{E078297B-2C6E-4DD5-87BB-CBFAFC24ABFC}" dt="2024-09-17T11:21:13.859" v="482" actId="1076"/>
        <pc:sldMkLst>
          <pc:docMk/>
          <pc:sldMk cId="0" sldId="276"/>
        </pc:sldMkLst>
        <pc:spChg chg="mod">
          <ac:chgData name="helana sa" userId="549d3145b9fb33a5" providerId="LiveId" clId="{E078297B-2C6E-4DD5-87BB-CBFAFC24ABFC}" dt="2024-09-17T11:07:24.597" v="340"/>
          <ac:spMkLst>
            <pc:docMk/>
            <pc:sldMk cId="0" sldId="276"/>
            <ac:spMk id="21" creationId="{182BDD18-72B7-7C30-3AC9-E385DC08F6A4}"/>
          </ac:spMkLst>
        </pc:spChg>
        <pc:spChg chg="mod">
          <ac:chgData name="helana sa" userId="549d3145b9fb33a5" providerId="LiveId" clId="{E078297B-2C6E-4DD5-87BB-CBFAFC24ABFC}" dt="2024-09-17T11:07:24.597" v="340"/>
          <ac:spMkLst>
            <pc:docMk/>
            <pc:sldMk cId="0" sldId="276"/>
            <ac:spMk id="22" creationId="{C1124157-C4B5-F065-A08D-5F974153CAEB}"/>
          </ac:spMkLst>
        </pc:spChg>
        <pc:spChg chg="mod">
          <ac:chgData name="helana sa" userId="549d3145b9fb33a5" providerId="LiveId" clId="{E078297B-2C6E-4DD5-87BB-CBFAFC24ABFC}" dt="2024-09-17T11:07:24.597" v="340"/>
          <ac:spMkLst>
            <pc:docMk/>
            <pc:sldMk cId="0" sldId="276"/>
            <ac:spMk id="24" creationId="{C23E2B15-D463-E1C0-3DB4-AD43DEE7DBA2}"/>
          </ac:spMkLst>
        </pc:spChg>
        <pc:spChg chg="mod">
          <ac:chgData name="helana sa" userId="549d3145b9fb33a5" providerId="LiveId" clId="{E078297B-2C6E-4DD5-87BB-CBFAFC24ABFC}" dt="2024-09-17T11:07:24.597" v="340"/>
          <ac:spMkLst>
            <pc:docMk/>
            <pc:sldMk cId="0" sldId="276"/>
            <ac:spMk id="25" creationId="{8C2EBF39-2E7B-AEA1-53A7-2493AD35EC72}"/>
          </ac:spMkLst>
        </pc:spChg>
        <pc:spChg chg="add mod">
          <ac:chgData name="helana sa" userId="549d3145b9fb33a5" providerId="LiveId" clId="{E078297B-2C6E-4DD5-87BB-CBFAFC24ABFC}" dt="2024-09-17T11:21:13.859" v="482" actId="1076"/>
          <ac:spMkLst>
            <pc:docMk/>
            <pc:sldMk cId="0" sldId="276"/>
            <ac:spMk id="27" creationId="{46EDEFF3-1F86-5A22-C0C5-7CE3B59E8881}"/>
          </ac:spMkLst>
        </pc:spChg>
        <pc:grpChg chg="mod">
          <ac:chgData name="helana sa" userId="549d3145b9fb33a5" providerId="LiveId" clId="{E078297B-2C6E-4DD5-87BB-CBFAFC24ABFC}" dt="2024-09-17T06:18:06.810" v="190" actId="1036"/>
          <ac:grpSpMkLst>
            <pc:docMk/>
            <pc:sldMk cId="0" sldId="276"/>
            <ac:grpSpMk id="4" creationId="{00000000-0000-0000-0000-000000000000}"/>
          </ac:grpSpMkLst>
        </pc:grpChg>
        <pc:grpChg chg="add mod">
          <ac:chgData name="helana sa" userId="549d3145b9fb33a5" providerId="LiveId" clId="{E078297B-2C6E-4DD5-87BB-CBFAFC24ABFC}" dt="2024-09-17T11:07:24.597" v="340"/>
          <ac:grpSpMkLst>
            <pc:docMk/>
            <pc:sldMk cId="0" sldId="276"/>
            <ac:grpSpMk id="20" creationId="{E5B1B316-E98F-24F6-2900-F6364F9ACE36}"/>
          </ac:grpSpMkLst>
        </pc:grpChg>
        <pc:grpChg chg="add mod">
          <ac:chgData name="helana sa" userId="549d3145b9fb33a5" providerId="LiveId" clId="{E078297B-2C6E-4DD5-87BB-CBFAFC24ABFC}" dt="2024-09-17T11:07:24.597" v="340"/>
          <ac:grpSpMkLst>
            <pc:docMk/>
            <pc:sldMk cId="0" sldId="276"/>
            <ac:grpSpMk id="23" creationId="{DCE3B714-1592-E600-DDEE-12B79F80B041}"/>
          </ac:grpSpMkLst>
        </pc:grpChg>
      </pc:sldChg>
      <pc:sldChg chg="addSp modSp mod ord">
        <pc:chgData name="helana sa" userId="549d3145b9fb33a5" providerId="LiveId" clId="{E078297B-2C6E-4DD5-87BB-CBFAFC24ABFC}" dt="2024-09-17T11:22:57.743" v="487" actId="1076"/>
        <pc:sldMkLst>
          <pc:docMk/>
          <pc:sldMk cId="0" sldId="277"/>
        </pc:sldMkLst>
        <pc:spChg chg="mod">
          <ac:chgData name="helana sa" userId="549d3145b9fb33a5" providerId="LiveId" clId="{E078297B-2C6E-4DD5-87BB-CBFAFC24ABFC}" dt="2024-09-17T11:07:25.835" v="341"/>
          <ac:spMkLst>
            <pc:docMk/>
            <pc:sldMk cId="0" sldId="277"/>
            <ac:spMk id="22" creationId="{C0BD987B-65D2-50ED-7E4E-3D104DA20754}"/>
          </ac:spMkLst>
        </pc:spChg>
        <pc:spChg chg="mod">
          <ac:chgData name="helana sa" userId="549d3145b9fb33a5" providerId="LiveId" clId="{E078297B-2C6E-4DD5-87BB-CBFAFC24ABFC}" dt="2024-09-17T11:07:25.835" v="341"/>
          <ac:spMkLst>
            <pc:docMk/>
            <pc:sldMk cId="0" sldId="277"/>
            <ac:spMk id="23" creationId="{499ED584-9A0F-2AFF-1BDE-25D182F18794}"/>
          </ac:spMkLst>
        </pc:spChg>
        <pc:spChg chg="mod">
          <ac:chgData name="helana sa" userId="549d3145b9fb33a5" providerId="LiveId" clId="{E078297B-2C6E-4DD5-87BB-CBFAFC24ABFC}" dt="2024-09-17T11:07:25.835" v="341"/>
          <ac:spMkLst>
            <pc:docMk/>
            <pc:sldMk cId="0" sldId="277"/>
            <ac:spMk id="25" creationId="{7822CED8-C826-58F1-84A9-17DE47EE7D4C}"/>
          </ac:spMkLst>
        </pc:spChg>
        <pc:spChg chg="mod">
          <ac:chgData name="helana sa" userId="549d3145b9fb33a5" providerId="LiveId" clId="{E078297B-2C6E-4DD5-87BB-CBFAFC24ABFC}" dt="2024-09-17T11:07:25.835" v="341"/>
          <ac:spMkLst>
            <pc:docMk/>
            <pc:sldMk cId="0" sldId="277"/>
            <ac:spMk id="26" creationId="{A1BD303E-FC0B-BAF1-5F26-CD4D449B9D19}"/>
          </ac:spMkLst>
        </pc:spChg>
        <pc:spChg chg="add mod">
          <ac:chgData name="helana sa" userId="549d3145b9fb33a5" providerId="LiveId" clId="{E078297B-2C6E-4DD5-87BB-CBFAFC24ABFC}" dt="2024-09-17T11:22:57.743" v="487" actId="1076"/>
          <ac:spMkLst>
            <pc:docMk/>
            <pc:sldMk cId="0" sldId="277"/>
            <ac:spMk id="28" creationId="{94FA0F5C-2E79-E853-F6B7-09F790807E21}"/>
          </ac:spMkLst>
        </pc:spChg>
        <pc:grpChg chg="add mod">
          <ac:chgData name="helana sa" userId="549d3145b9fb33a5" providerId="LiveId" clId="{E078297B-2C6E-4DD5-87BB-CBFAFC24ABFC}" dt="2024-09-17T11:07:25.835" v="341"/>
          <ac:grpSpMkLst>
            <pc:docMk/>
            <pc:sldMk cId="0" sldId="277"/>
            <ac:grpSpMk id="21" creationId="{EE936A3B-7F3A-D549-4AC0-C833867F0ED8}"/>
          </ac:grpSpMkLst>
        </pc:grpChg>
        <pc:grpChg chg="add mod">
          <ac:chgData name="helana sa" userId="549d3145b9fb33a5" providerId="LiveId" clId="{E078297B-2C6E-4DD5-87BB-CBFAFC24ABFC}" dt="2024-09-17T11:07:25.835" v="341"/>
          <ac:grpSpMkLst>
            <pc:docMk/>
            <pc:sldMk cId="0" sldId="277"/>
            <ac:grpSpMk id="24" creationId="{86950E81-403C-90C5-1960-F064C1BC3255}"/>
          </ac:grpSpMkLst>
        </pc:grpChg>
      </pc:sldChg>
      <pc:sldChg chg="addSp modSp mod ord">
        <pc:chgData name="helana sa" userId="549d3145b9fb33a5" providerId="LiveId" clId="{E078297B-2C6E-4DD5-87BB-CBFAFC24ABFC}" dt="2024-09-17T11:24:47.867" v="514" actId="1076"/>
        <pc:sldMkLst>
          <pc:docMk/>
          <pc:sldMk cId="0" sldId="278"/>
        </pc:sldMkLst>
        <pc:spChg chg="mod">
          <ac:chgData name="helana sa" userId="549d3145b9fb33a5" providerId="LiveId" clId="{E078297B-2C6E-4DD5-87BB-CBFAFC24ABFC}" dt="2024-09-17T11:24:37.914" v="513" actId="1076"/>
          <ac:spMkLst>
            <pc:docMk/>
            <pc:sldMk cId="0" sldId="278"/>
            <ac:spMk id="2" creationId="{00000000-0000-0000-0000-000000000000}"/>
          </ac:spMkLst>
        </pc:spChg>
        <pc:spChg chg="mod">
          <ac:chgData name="helana sa" userId="549d3145b9fb33a5" providerId="LiveId" clId="{E078297B-2C6E-4DD5-87BB-CBFAFC24ABFC}" dt="2024-09-17T11:07:29.370" v="342"/>
          <ac:spMkLst>
            <pc:docMk/>
            <pc:sldMk cId="0" sldId="278"/>
            <ac:spMk id="22" creationId="{164C6D29-297E-AA7C-B0CF-07EF679244B4}"/>
          </ac:spMkLst>
        </pc:spChg>
        <pc:spChg chg="mod">
          <ac:chgData name="helana sa" userId="549d3145b9fb33a5" providerId="LiveId" clId="{E078297B-2C6E-4DD5-87BB-CBFAFC24ABFC}" dt="2024-09-17T11:07:29.370" v="342"/>
          <ac:spMkLst>
            <pc:docMk/>
            <pc:sldMk cId="0" sldId="278"/>
            <ac:spMk id="23" creationId="{47851866-D7C1-6A9E-73EB-073EE2376A07}"/>
          </ac:spMkLst>
        </pc:spChg>
        <pc:spChg chg="mod">
          <ac:chgData name="helana sa" userId="549d3145b9fb33a5" providerId="LiveId" clId="{E078297B-2C6E-4DD5-87BB-CBFAFC24ABFC}" dt="2024-09-17T11:07:29.370" v="342"/>
          <ac:spMkLst>
            <pc:docMk/>
            <pc:sldMk cId="0" sldId="278"/>
            <ac:spMk id="25" creationId="{61789FBB-A98F-1799-ED87-45F9257EF399}"/>
          </ac:spMkLst>
        </pc:spChg>
        <pc:spChg chg="mod">
          <ac:chgData name="helana sa" userId="549d3145b9fb33a5" providerId="LiveId" clId="{E078297B-2C6E-4DD5-87BB-CBFAFC24ABFC}" dt="2024-09-17T11:07:29.370" v="342"/>
          <ac:spMkLst>
            <pc:docMk/>
            <pc:sldMk cId="0" sldId="278"/>
            <ac:spMk id="26" creationId="{3F90F583-2045-D6FA-8F5D-18B812D2E61C}"/>
          </ac:spMkLst>
        </pc:spChg>
        <pc:spChg chg="add mod">
          <ac:chgData name="helana sa" userId="549d3145b9fb33a5" providerId="LiveId" clId="{E078297B-2C6E-4DD5-87BB-CBFAFC24ABFC}" dt="2024-09-17T11:24:47.867" v="514" actId="1076"/>
          <ac:spMkLst>
            <pc:docMk/>
            <pc:sldMk cId="0" sldId="278"/>
            <ac:spMk id="28" creationId="{BD23E42C-CFBC-F9DB-5338-33F72F58F97A}"/>
          </ac:spMkLst>
        </pc:spChg>
        <pc:grpChg chg="add mod">
          <ac:chgData name="helana sa" userId="549d3145b9fb33a5" providerId="LiveId" clId="{E078297B-2C6E-4DD5-87BB-CBFAFC24ABFC}" dt="2024-09-17T11:07:29.370" v="342"/>
          <ac:grpSpMkLst>
            <pc:docMk/>
            <pc:sldMk cId="0" sldId="278"/>
            <ac:grpSpMk id="21" creationId="{6E46A57C-1E4C-1513-6F4B-7C2F5E03EF12}"/>
          </ac:grpSpMkLst>
        </pc:grpChg>
        <pc:grpChg chg="add mod">
          <ac:chgData name="helana sa" userId="549d3145b9fb33a5" providerId="LiveId" clId="{E078297B-2C6E-4DD5-87BB-CBFAFC24ABFC}" dt="2024-09-17T11:07:29.370" v="342"/>
          <ac:grpSpMkLst>
            <pc:docMk/>
            <pc:sldMk cId="0" sldId="278"/>
            <ac:grpSpMk id="24" creationId="{EDCBD64C-D5F8-4462-E3CC-579077DD5FA3}"/>
          </ac:grpSpMkLst>
        </pc:grpChg>
      </pc:sldChg>
      <pc:sldChg chg="delSp modSp del mod delAnim">
        <pc:chgData name="helana sa" userId="549d3145b9fb33a5" providerId="LiveId" clId="{E078297B-2C6E-4DD5-87BB-CBFAFC24ABFC}" dt="2024-09-17T11:34:21.563" v="522" actId="47"/>
        <pc:sldMkLst>
          <pc:docMk/>
          <pc:sldMk cId="0" sldId="279"/>
        </pc:sldMkLst>
        <pc:picChg chg="del mod">
          <ac:chgData name="helana sa" userId="549d3145b9fb33a5" providerId="LiveId" clId="{E078297B-2C6E-4DD5-87BB-CBFAFC24ABFC}" dt="2024-09-17T11:34:16.676" v="521" actId="478"/>
          <ac:picMkLst>
            <pc:docMk/>
            <pc:sldMk cId="0" sldId="279"/>
            <ac:picMk id="25" creationId="{19A81297-9D84-42FF-A813-D9786A0A3453}"/>
          </ac:picMkLst>
        </pc:picChg>
      </pc:sldChg>
      <pc:sldChg chg="addSp delSp modSp add mod ord">
        <pc:chgData name="helana sa" userId="549d3145b9fb33a5" providerId="LiveId" clId="{E078297B-2C6E-4DD5-87BB-CBFAFC24ABFC}" dt="2024-09-17T11:17:42.815" v="471" actId="20577"/>
        <pc:sldMkLst>
          <pc:docMk/>
          <pc:sldMk cId="201257561" sldId="281"/>
        </pc:sldMkLst>
        <pc:spChg chg="mod">
          <ac:chgData name="helana sa" userId="549d3145b9fb33a5" providerId="LiveId" clId="{E078297B-2C6E-4DD5-87BB-CBFAFC24ABFC}" dt="2024-09-04T12:24:59.128" v="179" actId="1035"/>
          <ac:spMkLst>
            <pc:docMk/>
            <pc:sldMk cId="201257561" sldId="281"/>
            <ac:spMk id="2" creationId="{00000000-0000-0000-0000-000000000000}"/>
          </ac:spMkLst>
        </pc:spChg>
        <pc:spChg chg="del">
          <ac:chgData name="helana sa" userId="549d3145b9fb33a5" providerId="LiveId" clId="{E078297B-2C6E-4DD5-87BB-CBFAFC24ABFC}" dt="2024-09-04T12:19:18.348" v="2" actId="478"/>
          <ac:spMkLst>
            <pc:docMk/>
            <pc:sldMk cId="201257561" sldId="281"/>
            <ac:spMk id="16" creationId="{00000000-0000-0000-0000-000000000000}"/>
          </ac:spMkLst>
        </pc:spChg>
        <pc:spChg chg="del">
          <ac:chgData name="helana sa" userId="549d3145b9fb33a5" providerId="LiveId" clId="{E078297B-2C6E-4DD5-87BB-CBFAFC24ABFC}" dt="2024-09-04T12:19:51.957" v="7" actId="478"/>
          <ac:spMkLst>
            <pc:docMk/>
            <pc:sldMk cId="201257561" sldId="281"/>
            <ac:spMk id="17" creationId="{00000000-0000-0000-0000-000000000000}"/>
          </ac:spMkLst>
        </pc:spChg>
        <pc:spChg chg="mod">
          <ac:chgData name="helana sa" userId="549d3145b9fb33a5" providerId="LiveId" clId="{E078297B-2C6E-4DD5-87BB-CBFAFC24ABFC}" dt="2024-09-17T11:07:21.769" v="338"/>
          <ac:spMkLst>
            <pc:docMk/>
            <pc:sldMk cId="201257561" sldId="281"/>
            <ac:spMk id="17" creationId="{CE7C2AA2-1E63-2793-D0D0-CDD7B7952AB7}"/>
          </ac:spMkLst>
        </pc:spChg>
        <pc:spChg chg="mod">
          <ac:chgData name="helana sa" userId="549d3145b9fb33a5" providerId="LiveId" clId="{E078297B-2C6E-4DD5-87BB-CBFAFC24ABFC}" dt="2024-09-04T12:24:53.607" v="178" actId="20577"/>
          <ac:spMkLst>
            <pc:docMk/>
            <pc:sldMk cId="201257561" sldId="281"/>
            <ac:spMk id="18" creationId="{00000000-0000-0000-0000-000000000000}"/>
          </ac:spMkLst>
        </pc:spChg>
        <pc:spChg chg="mod">
          <ac:chgData name="helana sa" userId="549d3145b9fb33a5" providerId="LiveId" clId="{E078297B-2C6E-4DD5-87BB-CBFAFC24ABFC}" dt="2024-09-04T12:24:38.266" v="155" actId="207"/>
          <ac:spMkLst>
            <pc:docMk/>
            <pc:sldMk cId="201257561" sldId="281"/>
            <ac:spMk id="19" creationId="{00000000-0000-0000-0000-000000000000}"/>
          </ac:spMkLst>
        </pc:spChg>
        <pc:spChg chg="mod">
          <ac:chgData name="helana sa" userId="549d3145b9fb33a5" providerId="LiveId" clId="{E078297B-2C6E-4DD5-87BB-CBFAFC24ABFC}" dt="2024-09-04T12:24:35.863" v="154" actId="207"/>
          <ac:spMkLst>
            <pc:docMk/>
            <pc:sldMk cId="201257561" sldId="281"/>
            <ac:spMk id="20" creationId="{00000000-0000-0000-0000-000000000000}"/>
          </ac:spMkLst>
        </pc:spChg>
        <pc:spChg chg="mod">
          <ac:chgData name="helana sa" userId="549d3145b9fb33a5" providerId="LiveId" clId="{E078297B-2C6E-4DD5-87BB-CBFAFC24ABFC}" dt="2024-09-17T11:07:21.769" v="338"/>
          <ac:spMkLst>
            <pc:docMk/>
            <pc:sldMk cId="201257561" sldId="281"/>
            <ac:spMk id="21" creationId="{6F1B4D9E-561D-01CE-BEF5-8F4A38C9E3D4}"/>
          </ac:spMkLst>
        </pc:spChg>
        <pc:spChg chg="mod">
          <ac:chgData name="helana sa" userId="549d3145b9fb33a5" providerId="LiveId" clId="{E078297B-2C6E-4DD5-87BB-CBFAFC24ABFC}" dt="2024-09-17T11:07:21.769" v="338"/>
          <ac:spMkLst>
            <pc:docMk/>
            <pc:sldMk cId="201257561" sldId="281"/>
            <ac:spMk id="23" creationId="{9EDDFCEE-260A-AAC4-0333-3B48BD8F4FCF}"/>
          </ac:spMkLst>
        </pc:spChg>
        <pc:spChg chg="mod">
          <ac:chgData name="helana sa" userId="549d3145b9fb33a5" providerId="LiveId" clId="{E078297B-2C6E-4DD5-87BB-CBFAFC24ABFC}" dt="2024-09-17T11:07:21.769" v="338"/>
          <ac:spMkLst>
            <pc:docMk/>
            <pc:sldMk cId="201257561" sldId="281"/>
            <ac:spMk id="24" creationId="{1B38E476-7AC8-C7B2-3A91-78D54CF6F1D0}"/>
          </ac:spMkLst>
        </pc:spChg>
        <pc:spChg chg="add mod">
          <ac:chgData name="helana sa" userId="549d3145b9fb33a5" providerId="LiveId" clId="{E078297B-2C6E-4DD5-87BB-CBFAFC24ABFC}" dt="2024-09-17T11:17:42.815" v="471" actId="20577"/>
          <ac:spMkLst>
            <pc:docMk/>
            <pc:sldMk cId="201257561" sldId="281"/>
            <ac:spMk id="26" creationId="{E0085DA5-1EC8-0FC7-8203-CCDBC1D02967}"/>
          </ac:spMkLst>
        </pc:spChg>
        <pc:grpChg chg="add mod">
          <ac:chgData name="helana sa" userId="549d3145b9fb33a5" providerId="LiveId" clId="{E078297B-2C6E-4DD5-87BB-CBFAFC24ABFC}" dt="2024-09-17T11:07:21.769" v="338"/>
          <ac:grpSpMkLst>
            <pc:docMk/>
            <pc:sldMk cId="201257561" sldId="281"/>
            <ac:grpSpMk id="16" creationId="{5A06A595-EB0C-7620-78AA-6FC041CFFD92}"/>
          </ac:grpSpMkLst>
        </pc:grpChg>
        <pc:grpChg chg="add mod">
          <ac:chgData name="helana sa" userId="549d3145b9fb33a5" providerId="LiveId" clId="{E078297B-2C6E-4DD5-87BB-CBFAFC24ABFC}" dt="2024-09-17T11:07:21.769" v="338"/>
          <ac:grpSpMkLst>
            <pc:docMk/>
            <pc:sldMk cId="201257561" sldId="281"/>
            <ac:grpSpMk id="22" creationId="{AE9E9FE3-2B42-DF5A-3BAD-97319B77E60C}"/>
          </ac:grpSpMkLst>
        </pc:grpChg>
      </pc:sldChg>
      <pc:sldChg chg="addSp modSp mod">
        <pc:chgData name="helana sa" userId="549d3145b9fb33a5" providerId="LiveId" clId="{E078297B-2C6E-4DD5-87BB-CBFAFC24ABFC}" dt="2024-09-17T11:25:13.863" v="520" actId="1076"/>
        <pc:sldMkLst>
          <pc:docMk/>
          <pc:sldMk cId="4286681240" sldId="282"/>
        </pc:sldMkLst>
        <pc:spChg chg="mod">
          <ac:chgData name="helana sa" userId="549d3145b9fb33a5" providerId="LiveId" clId="{E078297B-2C6E-4DD5-87BB-CBFAFC24ABFC}" dt="2024-09-17T11:07:30.662" v="343"/>
          <ac:spMkLst>
            <pc:docMk/>
            <pc:sldMk cId="4286681240" sldId="282"/>
            <ac:spMk id="25" creationId="{6075B380-D183-F2F3-95C4-43F855311668}"/>
          </ac:spMkLst>
        </pc:spChg>
        <pc:spChg chg="mod">
          <ac:chgData name="helana sa" userId="549d3145b9fb33a5" providerId="LiveId" clId="{E078297B-2C6E-4DD5-87BB-CBFAFC24ABFC}" dt="2024-09-17T11:07:30.662" v="343"/>
          <ac:spMkLst>
            <pc:docMk/>
            <pc:sldMk cId="4286681240" sldId="282"/>
            <ac:spMk id="26" creationId="{D46E156D-BC5E-5AD3-5DBE-4B5A7AA7FBE9}"/>
          </ac:spMkLst>
        </pc:spChg>
        <pc:spChg chg="mod">
          <ac:chgData name="helana sa" userId="549d3145b9fb33a5" providerId="LiveId" clId="{E078297B-2C6E-4DD5-87BB-CBFAFC24ABFC}" dt="2024-09-17T11:07:30.662" v="343"/>
          <ac:spMkLst>
            <pc:docMk/>
            <pc:sldMk cId="4286681240" sldId="282"/>
            <ac:spMk id="28" creationId="{2D6B12A1-3E99-9EC8-E660-2FA9FD949B76}"/>
          </ac:spMkLst>
        </pc:spChg>
        <pc:spChg chg="mod">
          <ac:chgData name="helana sa" userId="549d3145b9fb33a5" providerId="LiveId" clId="{E078297B-2C6E-4DD5-87BB-CBFAFC24ABFC}" dt="2024-09-17T11:07:30.662" v="343"/>
          <ac:spMkLst>
            <pc:docMk/>
            <pc:sldMk cId="4286681240" sldId="282"/>
            <ac:spMk id="29" creationId="{B2FDF341-D834-3FCB-9D91-1A5CC0802592}"/>
          </ac:spMkLst>
        </pc:spChg>
        <pc:spChg chg="add mod">
          <ac:chgData name="helana sa" userId="549d3145b9fb33a5" providerId="LiveId" clId="{E078297B-2C6E-4DD5-87BB-CBFAFC24ABFC}" dt="2024-09-17T11:25:13.863" v="520" actId="1076"/>
          <ac:spMkLst>
            <pc:docMk/>
            <pc:sldMk cId="4286681240" sldId="282"/>
            <ac:spMk id="31" creationId="{6057722A-B8D1-A0F5-D043-0E9B7AB0C0A4}"/>
          </ac:spMkLst>
        </pc:spChg>
        <pc:grpChg chg="add mod">
          <ac:chgData name="helana sa" userId="549d3145b9fb33a5" providerId="LiveId" clId="{E078297B-2C6E-4DD5-87BB-CBFAFC24ABFC}" dt="2024-09-17T11:07:30.662" v="343"/>
          <ac:grpSpMkLst>
            <pc:docMk/>
            <pc:sldMk cId="4286681240" sldId="282"/>
            <ac:grpSpMk id="24" creationId="{9C200DE9-CCC1-EB4A-1BE4-9CE2E33C8C74}"/>
          </ac:grpSpMkLst>
        </pc:grpChg>
        <pc:grpChg chg="add mod">
          <ac:chgData name="helana sa" userId="549d3145b9fb33a5" providerId="LiveId" clId="{E078297B-2C6E-4DD5-87BB-CBFAFC24ABFC}" dt="2024-09-17T11:07:30.662" v="343"/>
          <ac:grpSpMkLst>
            <pc:docMk/>
            <pc:sldMk cId="4286681240" sldId="282"/>
            <ac:grpSpMk id="27" creationId="{64B4945F-3A37-D231-F881-56AD5094E178}"/>
          </ac:grpSpMkLst>
        </pc:grpChg>
      </pc:sldChg>
      <pc:sldChg chg="addSp modSp new del mod">
        <pc:chgData name="helana sa" userId="549d3145b9fb33a5" providerId="LiveId" clId="{E078297B-2C6E-4DD5-87BB-CBFAFC24ABFC}" dt="2024-09-17T10:54:29.318" v="208" actId="47"/>
        <pc:sldMkLst>
          <pc:docMk/>
          <pc:sldMk cId="1953443358" sldId="283"/>
        </pc:sldMkLst>
        <pc:picChg chg="add mod">
          <ac:chgData name="helana sa" userId="549d3145b9fb33a5" providerId="LiveId" clId="{E078297B-2C6E-4DD5-87BB-CBFAFC24ABFC}" dt="2024-09-17T10:53:56.752" v="201" actId="1076"/>
          <ac:picMkLst>
            <pc:docMk/>
            <pc:sldMk cId="1953443358" sldId="283"/>
            <ac:picMk id="3" creationId="{7322A784-5A8D-E44E-AE4B-B8B1ECE5EA5B}"/>
          </ac:picMkLst>
        </pc:picChg>
        <pc:picChg chg="add mod">
          <ac:chgData name="helana sa" userId="549d3145b9fb33a5" providerId="LiveId" clId="{E078297B-2C6E-4DD5-87BB-CBFAFC24ABFC}" dt="2024-09-17T10:53:55.538" v="200" actId="1076"/>
          <ac:picMkLst>
            <pc:docMk/>
            <pc:sldMk cId="1953443358" sldId="283"/>
            <ac:picMk id="4" creationId="{F695CB4A-27DA-A7A1-4EA2-FE519C609C52}"/>
          </ac:picMkLst>
        </pc:picChg>
      </pc:sldChg>
      <pc:sldChg chg="addSp delSp modSp add mod ord">
        <pc:chgData name="helana sa" userId="549d3145b9fb33a5" providerId="LiveId" clId="{E078297B-2C6E-4DD5-87BB-CBFAFC24ABFC}" dt="2024-09-17T11:20:09.891" v="477" actId="1076"/>
        <pc:sldMkLst>
          <pc:docMk/>
          <pc:sldMk cId="1977668856" sldId="284"/>
        </pc:sldMkLst>
        <pc:spChg chg="mod">
          <ac:chgData name="helana sa" userId="549d3145b9fb33a5" providerId="LiveId" clId="{E078297B-2C6E-4DD5-87BB-CBFAFC24ABFC}" dt="2024-09-17T11:02:44.773" v="302" actId="20577"/>
          <ac:spMkLst>
            <pc:docMk/>
            <pc:sldMk cId="1977668856" sldId="284"/>
            <ac:spMk id="2" creationId="{00000000-0000-0000-0000-000000000000}"/>
          </ac:spMkLst>
        </pc:spChg>
        <pc:spChg chg="del">
          <ac:chgData name="helana sa" userId="549d3145b9fb33a5" providerId="LiveId" clId="{E078297B-2C6E-4DD5-87BB-CBFAFC24ABFC}" dt="2024-09-17T10:54:12.679" v="205" actId="478"/>
          <ac:spMkLst>
            <pc:docMk/>
            <pc:sldMk cId="1977668856" sldId="284"/>
            <ac:spMk id="12" creationId="{00000000-0000-0000-0000-000000000000}"/>
          </ac:spMkLst>
        </pc:spChg>
        <pc:spChg chg="del mod">
          <ac:chgData name="helana sa" userId="549d3145b9fb33a5" providerId="LiveId" clId="{E078297B-2C6E-4DD5-87BB-CBFAFC24ABFC}" dt="2024-09-17T10:57:05.233" v="218"/>
          <ac:spMkLst>
            <pc:docMk/>
            <pc:sldMk cId="1977668856" sldId="284"/>
            <ac:spMk id="13" creationId="{00000000-0000-0000-0000-000000000000}"/>
          </ac:spMkLst>
        </pc:spChg>
        <pc:spChg chg="add del mod">
          <ac:chgData name="helana sa" userId="549d3145b9fb33a5" providerId="LiveId" clId="{E078297B-2C6E-4DD5-87BB-CBFAFC24ABFC}" dt="2024-09-17T10:57:28.943" v="222"/>
          <ac:spMkLst>
            <pc:docMk/>
            <pc:sldMk cId="1977668856" sldId="284"/>
            <ac:spMk id="16" creationId="{C8EFB9BF-873F-A6E2-21E8-81F178DD45BF}"/>
          </ac:spMkLst>
        </pc:spChg>
        <pc:spChg chg="mod">
          <ac:chgData name="helana sa" userId="549d3145b9fb33a5" providerId="LiveId" clId="{E078297B-2C6E-4DD5-87BB-CBFAFC24ABFC}" dt="2024-09-17T11:07:23.249" v="339"/>
          <ac:spMkLst>
            <pc:docMk/>
            <pc:sldMk cId="1977668856" sldId="284"/>
            <ac:spMk id="18" creationId="{4666E8D8-3239-24B6-FE40-9C51AE5CD470}"/>
          </ac:spMkLst>
        </pc:spChg>
        <pc:spChg chg="mod">
          <ac:chgData name="helana sa" userId="549d3145b9fb33a5" providerId="LiveId" clId="{E078297B-2C6E-4DD5-87BB-CBFAFC24ABFC}" dt="2024-09-17T11:07:23.249" v="339"/>
          <ac:spMkLst>
            <pc:docMk/>
            <pc:sldMk cId="1977668856" sldId="284"/>
            <ac:spMk id="19" creationId="{ECF889FD-91A3-65F5-B66D-D1BADECF28CB}"/>
          </ac:spMkLst>
        </pc:spChg>
        <pc:spChg chg="mod">
          <ac:chgData name="helana sa" userId="549d3145b9fb33a5" providerId="LiveId" clId="{E078297B-2C6E-4DD5-87BB-CBFAFC24ABFC}" dt="2024-09-17T11:07:23.249" v="339"/>
          <ac:spMkLst>
            <pc:docMk/>
            <pc:sldMk cId="1977668856" sldId="284"/>
            <ac:spMk id="21" creationId="{BABA9816-0AB7-5725-516F-324C29DCE0AA}"/>
          </ac:spMkLst>
        </pc:spChg>
        <pc:spChg chg="mod">
          <ac:chgData name="helana sa" userId="549d3145b9fb33a5" providerId="LiveId" clId="{E078297B-2C6E-4DD5-87BB-CBFAFC24ABFC}" dt="2024-09-17T11:07:23.249" v="339"/>
          <ac:spMkLst>
            <pc:docMk/>
            <pc:sldMk cId="1977668856" sldId="284"/>
            <ac:spMk id="22" creationId="{B360B54C-D813-9DDD-2515-B348D29FEEA2}"/>
          </ac:spMkLst>
        </pc:spChg>
        <pc:spChg chg="add mod">
          <ac:chgData name="helana sa" userId="549d3145b9fb33a5" providerId="LiveId" clId="{E078297B-2C6E-4DD5-87BB-CBFAFC24ABFC}" dt="2024-09-17T11:20:09.891" v="477" actId="1076"/>
          <ac:spMkLst>
            <pc:docMk/>
            <pc:sldMk cId="1977668856" sldId="284"/>
            <ac:spMk id="24" creationId="{6D9612F8-E353-9BE8-72BF-0733BBBA0298}"/>
          </ac:spMkLst>
        </pc:spChg>
        <pc:grpChg chg="add mod">
          <ac:chgData name="helana sa" userId="549d3145b9fb33a5" providerId="LiveId" clId="{E078297B-2C6E-4DD5-87BB-CBFAFC24ABFC}" dt="2024-09-17T11:07:23.249" v="339"/>
          <ac:grpSpMkLst>
            <pc:docMk/>
            <pc:sldMk cId="1977668856" sldId="284"/>
            <ac:grpSpMk id="17" creationId="{AF38B6C1-95F4-910C-C6A2-DBCF634E9A63}"/>
          </ac:grpSpMkLst>
        </pc:grpChg>
        <pc:grpChg chg="add mod">
          <ac:chgData name="helana sa" userId="549d3145b9fb33a5" providerId="LiveId" clId="{E078297B-2C6E-4DD5-87BB-CBFAFC24ABFC}" dt="2024-09-17T11:07:23.249" v="339"/>
          <ac:grpSpMkLst>
            <pc:docMk/>
            <pc:sldMk cId="1977668856" sldId="284"/>
            <ac:grpSpMk id="20" creationId="{366E5E32-DAF4-4F59-C89D-13562A254F3A}"/>
          </ac:grpSpMkLst>
        </pc:grpChg>
        <pc:picChg chg="add mod">
          <ac:chgData name="helana sa" userId="549d3145b9fb33a5" providerId="LiveId" clId="{E078297B-2C6E-4DD5-87BB-CBFAFC24ABFC}" dt="2024-09-17T10:58:22.114" v="235" actId="1076"/>
          <ac:picMkLst>
            <pc:docMk/>
            <pc:sldMk cId="1977668856" sldId="284"/>
            <ac:picMk id="14" creationId="{AF4E6409-0CBE-3144-7DDE-81CCED24185B}"/>
          </ac:picMkLst>
        </pc:picChg>
        <pc:picChg chg="add mod">
          <ac:chgData name="helana sa" userId="549d3145b9fb33a5" providerId="LiveId" clId="{E078297B-2C6E-4DD5-87BB-CBFAFC24ABFC}" dt="2024-09-17T10:58:16.378" v="233" actId="1076"/>
          <ac:picMkLst>
            <pc:docMk/>
            <pc:sldMk cId="1977668856" sldId="284"/>
            <ac:picMk id="15" creationId="{16DF408A-421D-8A1C-D7F9-041FF9CC3648}"/>
          </ac:picMkLst>
        </pc:pic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svg>
</file>

<file path=ppt/media/image2.sv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sv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3AAE8D25-EAFE-4D3D-BC6A-2973BCCA541B}" type="datetimeFigureOut">
              <a:rPr lang="he-IL" smtClean="0"/>
              <a:t>י"ד/אלול/תשפ"ד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C3A0010C-5D0C-464C-9EB1-D1EC6FFDAF5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09698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803828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293373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964672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010947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13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564291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49552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15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181433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16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07627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17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91099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18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051307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19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17747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247935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20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369006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21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879886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22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162125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23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873720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24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385311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25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418470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26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82008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6691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אחסאן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94261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72951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87232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68603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63724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סביל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0010C-5D0C-464C-9EB1-D1EC6FFDAF56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7482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24.svg"/><Relationship Id="rId5" Type="http://schemas.openxmlformats.org/officeDocument/2006/relationships/image" Target="../media/image2.svg"/><Relationship Id="rId10" Type="http://schemas.openxmlformats.org/officeDocument/2006/relationships/image" Target="../media/image23.png"/><Relationship Id="rId4" Type="http://schemas.openxmlformats.org/officeDocument/2006/relationships/image" Target="../media/image1.png"/><Relationship Id="rId9" Type="http://schemas.openxmlformats.org/officeDocument/2006/relationships/image" Target="../media/image2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29.svg"/><Relationship Id="rId5" Type="http://schemas.openxmlformats.org/officeDocument/2006/relationships/image" Target="../media/image2.svg"/><Relationship Id="rId10" Type="http://schemas.openxmlformats.org/officeDocument/2006/relationships/image" Target="../media/image28.png"/><Relationship Id="rId4" Type="http://schemas.openxmlformats.org/officeDocument/2006/relationships/image" Target="../media/image1.png"/><Relationship Id="rId9" Type="http://schemas.openxmlformats.org/officeDocument/2006/relationships/image" Target="../media/image27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10" Type="http://schemas.openxmlformats.org/officeDocument/2006/relationships/image" Target="../media/image32.jpeg"/><Relationship Id="rId4" Type="http://schemas.openxmlformats.org/officeDocument/2006/relationships/image" Target="../media/image1.png"/><Relationship Id="rId9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4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jp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12" Type="http://schemas.openxmlformats.org/officeDocument/2006/relationships/image" Target="../media/image4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45.png"/><Relationship Id="rId5" Type="http://schemas.openxmlformats.org/officeDocument/2006/relationships/image" Target="../media/image2.svg"/><Relationship Id="rId10" Type="http://schemas.openxmlformats.org/officeDocument/2006/relationships/image" Target="../media/image44.png"/><Relationship Id="rId4" Type="http://schemas.openxmlformats.org/officeDocument/2006/relationships/image" Target="../media/image1.png"/><Relationship Id="rId9" Type="http://schemas.openxmlformats.org/officeDocument/2006/relationships/image" Target="../media/image41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48.png"/><Relationship Id="rId5" Type="http://schemas.openxmlformats.org/officeDocument/2006/relationships/image" Target="../media/image2.svg"/><Relationship Id="rId10" Type="http://schemas.openxmlformats.org/officeDocument/2006/relationships/image" Target="../media/image47.png"/><Relationship Id="rId4" Type="http://schemas.openxmlformats.org/officeDocument/2006/relationships/image" Target="../media/image1.png"/><Relationship Id="rId9" Type="http://schemas.openxmlformats.org/officeDocument/2006/relationships/image" Target="../media/image41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12" Type="http://schemas.openxmlformats.org/officeDocument/2006/relationships/image" Target="../media/image53.sv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52.png"/><Relationship Id="rId5" Type="http://schemas.openxmlformats.org/officeDocument/2006/relationships/image" Target="../media/image2.svg"/><Relationship Id="rId10" Type="http://schemas.openxmlformats.org/officeDocument/2006/relationships/image" Target="../media/image51.png"/><Relationship Id="rId4" Type="http://schemas.openxmlformats.org/officeDocument/2006/relationships/image" Target="../media/image1.png"/><Relationship Id="rId9" Type="http://schemas.openxmlformats.org/officeDocument/2006/relationships/image" Target="../media/image5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10" Type="http://schemas.openxmlformats.org/officeDocument/2006/relationships/image" Target="../media/image55.png"/><Relationship Id="rId4" Type="http://schemas.openxmlformats.org/officeDocument/2006/relationships/image" Target="../media/image1.png"/><Relationship Id="rId9" Type="http://schemas.openxmlformats.org/officeDocument/2006/relationships/image" Target="../media/image5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59.png"/><Relationship Id="rId5" Type="http://schemas.openxmlformats.org/officeDocument/2006/relationships/image" Target="../media/image2.svg"/><Relationship Id="rId10" Type="http://schemas.openxmlformats.org/officeDocument/2006/relationships/image" Target="../media/image58.png"/><Relationship Id="rId4" Type="http://schemas.openxmlformats.org/officeDocument/2006/relationships/image" Target="../media/image1.png"/><Relationship Id="rId9" Type="http://schemas.openxmlformats.org/officeDocument/2006/relationships/image" Target="../media/image57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hyperlink" Target="https://www.fttell.org/" TargetMode="External"/><Relationship Id="rId5" Type="http://schemas.openxmlformats.org/officeDocument/2006/relationships/image" Target="../media/image5.png"/><Relationship Id="rId10" Type="http://schemas.openxmlformats.org/officeDocument/2006/relationships/image" Target="../media/image19.svg"/><Relationship Id="rId4" Type="http://schemas.openxmlformats.org/officeDocument/2006/relationships/image" Target="../media/image2.svg"/><Relationship Id="rId9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0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6.sv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4.svg"/><Relationship Id="rId5" Type="http://schemas.openxmlformats.org/officeDocument/2006/relationships/image" Target="../media/image12.png"/><Relationship Id="rId10" Type="http://schemas.openxmlformats.org/officeDocument/2006/relationships/image" Target="../media/image13.png"/><Relationship Id="rId4" Type="http://schemas.openxmlformats.org/officeDocument/2006/relationships/image" Target="../media/image2.svg"/><Relationship Id="rId9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9.svg"/><Relationship Id="rId5" Type="http://schemas.openxmlformats.org/officeDocument/2006/relationships/image" Target="../media/image17.jpeg"/><Relationship Id="rId10" Type="http://schemas.openxmlformats.org/officeDocument/2006/relationships/image" Target="../media/image18.png"/><Relationship Id="rId4" Type="http://schemas.openxmlformats.org/officeDocument/2006/relationships/image" Target="../media/image2.svg"/><Relationship Id="rId9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12" Type="http://schemas.openxmlformats.org/officeDocument/2006/relationships/hyperlink" Target="https://www.fttell.or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9.svg"/><Relationship Id="rId5" Type="http://schemas.openxmlformats.org/officeDocument/2006/relationships/image" Target="../media/image20.png"/><Relationship Id="rId10" Type="http://schemas.openxmlformats.org/officeDocument/2006/relationships/image" Target="../media/image18.png"/><Relationship Id="rId4" Type="http://schemas.openxmlformats.org/officeDocument/2006/relationships/image" Target="../media/image2.svg"/><Relationship Id="rId9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106138" y="437412"/>
            <a:ext cx="10816939" cy="32701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80"/>
              </a:lnSpc>
            </a:pPr>
            <a:r>
              <a:rPr lang="en-US" sz="7500" dirty="0">
                <a:solidFill>
                  <a:srgbClr val="193378"/>
                </a:solidFill>
                <a:latin typeface="Montserrat Classic Bold"/>
                <a:ea typeface="Montserrat Classic Bold"/>
                <a:cs typeface="David" panose="020E0502060401010101" pitchFamily="34" charset="-79"/>
                <a:sym typeface="Montserrat Classic Bold"/>
              </a:rPr>
              <a:t>FTTell </a:t>
            </a:r>
          </a:p>
          <a:p>
            <a:pPr algn="l">
              <a:lnSpc>
                <a:spcPts val="8480"/>
              </a:lnSpc>
            </a:pPr>
            <a:r>
              <a:rPr lang="en-US" sz="7500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Diagnosis failure to thrive among children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3059743" y="-1838985"/>
            <a:ext cx="8336879" cy="833687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990034" y="2287788"/>
            <a:ext cx="13659093" cy="13659093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64134" y="4095889"/>
            <a:ext cx="590332" cy="601612"/>
          </a:xfrm>
          <a:custGeom>
            <a:avLst/>
            <a:gdLst/>
            <a:ahLst/>
            <a:cxnLst/>
            <a:rect l="l" t="t" r="r" b="b"/>
            <a:pathLst>
              <a:path w="590332" h="601612">
                <a:moveTo>
                  <a:pt x="0" y="0"/>
                </a:moveTo>
                <a:lnTo>
                  <a:pt x="590332" y="0"/>
                </a:lnTo>
                <a:lnTo>
                  <a:pt x="590332" y="601612"/>
                </a:lnTo>
                <a:lnTo>
                  <a:pt x="0" y="6016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6706387" y="8816528"/>
            <a:ext cx="590332" cy="601612"/>
          </a:xfrm>
          <a:custGeom>
            <a:avLst/>
            <a:gdLst/>
            <a:ahLst/>
            <a:cxnLst/>
            <a:rect l="l" t="t" r="r" b="b"/>
            <a:pathLst>
              <a:path w="590332" h="601612">
                <a:moveTo>
                  <a:pt x="0" y="0"/>
                </a:moveTo>
                <a:lnTo>
                  <a:pt x="590332" y="0"/>
                </a:lnTo>
                <a:lnTo>
                  <a:pt x="590332" y="601612"/>
                </a:lnTo>
                <a:lnTo>
                  <a:pt x="0" y="6016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9144000" y="1518081"/>
            <a:ext cx="414431" cy="422350"/>
          </a:xfrm>
          <a:custGeom>
            <a:avLst/>
            <a:gdLst/>
            <a:ahLst/>
            <a:cxnLst/>
            <a:rect l="l" t="t" r="r" b="b"/>
            <a:pathLst>
              <a:path w="414431" h="422350">
                <a:moveTo>
                  <a:pt x="0" y="0"/>
                </a:moveTo>
                <a:lnTo>
                  <a:pt x="414431" y="0"/>
                </a:lnTo>
                <a:lnTo>
                  <a:pt x="414431" y="422350"/>
                </a:lnTo>
                <a:lnTo>
                  <a:pt x="0" y="42235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3" name="Group 13"/>
          <p:cNvGrpSpPr/>
          <p:nvPr/>
        </p:nvGrpSpPr>
        <p:grpSpPr>
          <a:xfrm>
            <a:off x="-853056" y="2389777"/>
            <a:ext cx="1706112" cy="1706112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6957709" y="882134"/>
            <a:ext cx="460336" cy="306699"/>
          </a:xfrm>
          <a:custGeom>
            <a:avLst/>
            <a:gdLst/>
            <a:ahLst/>
            <a:cxnLst/>
            <a:rect l="l" t="t" r="r" b="b"/>
            <a:pathLst>
              <a:path w="460336" h="306699">
                <a:moveTo>
                  <a:pt x="0" y="0"/>
                </a:moveTo>
                <a:lnTo>
                  <a:pt x="460336" y="0"/>
                </a:lnTo>
                <a:lnTo>
                  <a:pt x="460336" y="306700"/>
                </a:lnTo>
                <a:lnTo>
                  <a:pt x="0" y="3067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7" name="Group 17"/>
          <p:cNvGrpSpPr/>
          <p:nvPr/>
        </p:nvGrpSpPr>
        <p:grpSpPr>
          <a:xfrm>
            <a:off x="11457081" y="1729256"/>
            <a:ext cx="7311489" cy="8982241"/>
            <a:chOff x="0" y="0"/>
            <a:chExt cx="795695" cy="97752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95695" cy="977520"/>
            </a:xfrm>
            <a:custGeom>
              <a:avLst/>
              <a:gdLst/>
              <a:ahLst/>
              <a:cxnLst/>
              <a:rect l="l" t="t" r="r" b="b"/>
              <a:pathLst>
                <a:path w="795695" h="977520">
                  <a:moveTo>
                    <a:pt x="397848" y="0"/>
                  </a:moveTo>
                  <a:cubicBezTo>
                    <a:pt x="178122" y="0"/>
                    <a:pt x="0" y="218825"/>
                    <a:pt x="0" y="488760"/>
                  </a:cubicBezTo>
                  <a:cubicBezTo>
                    <a:pt x="0" y="758694"/>
                    <a:pt x="178122" y="977520"/>
                    <a:pt x="397848" y="977520"/>
                  </a:cubicBezTo>
                  <a:cubicBezTo>
                    <a:pt x="617573" y="977520"/>
                    <a:pt x="795695" y="758694"/>
                    <a:pt x="795695" y="488760"/>
                  </a:cubicBezTo>
                  <a:cubicBezTo>
                    <a:pt x="795695" y="218825"/>
                    <a:pt x="617573" y="0"/>
                    <a:pt x="397848" y="0"/>
                  </a:cubicBezTo>
                  <a:close/>
                </a:path>
              </a:pathLst>
            </a:custGeom>
            <a:blipFill>
              <a:blip r:embed="rId11"/>
              <a:stretch>
                <a:fillRect t="-14359" r="-34981" b="-1027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Freeform 19"/>
          <p:cNvSpPr/>
          <p:nvPr/>
        </p:nvSpPr>
        <p:spPr>
          <a:xfrm>
            <a:off x="9144000" y="9219982"/>
            <a:ext cx="3015558" cy="707668"/>
          </a:xfrm>
          <a:custGeom>
            <a:avLst/>
            <a:gdLst/>
            <a:ahLst/>
            <a:cxnLst/>
            <a:rect l="l" t="t" r="r" b="b"/>
            <a:pathLst>
              <a:path w="3015558" h="707668">
                <a:moveTo>
                  <a:pt x="0" y="0"/>
                </a:moveTo>
                <a:lnTo>
                  <a:pt x="3015558" y="0"/>
                </a:lnTo>
                <a:lnTo>
                  <a:pt x="3015558" y="707668"/>
                </a:lnTo>
                <a:lnTo>
                  <a:pt x="0" y="70766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1286533" y="5591229"/>
            <a:ext cx="6834515" cy="3628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9"/>
              </a:lnSpc>
            </a:pPr>
            <a:r>
              <a:rPr lang="en-US" sz="3435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Sabeel Hamood : 211581343</a:t>
            </a:r>
          </a:p>
          <a:p>
            <a:pPr algn="l">
              <a:lnSpc>
                <a:spcPts val="4809"/>
              </a:lnSpc>
            </a:pPr>
            <a:r>
              <a:rPr lang="en-US" sz="3435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Ehsan Sarboukh : 209002534</a:t>
            </a:r>
          </a:p>
          <a:p>
            <a:pPr algn="l">
              <a:lnSpc>
                <a:spcPts val="4809"/>
              </a:lnSpc>
            </a:pPr>
            <a:endParaRPr lang="en-US" sz="3435" dirty="0">
              <a:solidFill>
                <a:srgbClr val="193378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  <a:p>
            <a:pPr algn="l">
              <a:lnSpc>
                <a:spcPts val="4809"/>
              </a:lnSpc>
            </a:pPr>
            <a:r>
              <a:rPr lang="en-US" sz="3435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Supervisor:</a:t>
            </a:r>
          </a:p>
          <a:p>
            <a:pPr algn="l">
              <a:lnSpc>
                <a:spcPts val="4809"/>
              </a:lnSpc>
            </a:pPr>
            <a:r>
              <a:rPr lang="en-US" sz="3435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Dr. Natali Levi-</a:t>
            </a:r>
            <a:r>
              <a:rPr lang="en-US" sz="3435" dirty="0" err="1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Soskin</a:t>
            </a:r>
            <a:endParaRPr lang="en-US" sz="3435" dirty="0">
              <a:solidFill>
                <a:srgbClr val="193378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  <a:p>
            <a:pPr algn="l">
              <a:lnSpc>
                <a:spcPts val="4669"/>
              </a:lnSpc>
            </a:pPr>
            <a:endParaRPr lang="en-US" sz="3435" dirty="0">
              <a:solidFill>
                <a:srgbClr val="193378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741928" y="3729683"/>
            <a:ext cx="6259625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64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Capstone Project Phase B -24-1-D-3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18024" y="5690411"/>
            <a:ext cx="16541276" cy="1654127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839991" y="4249062"/>
            <a:ext cx="4432916" cy="3713241"/>
            <a:chOff x="0" y="0"/>
            <a:chExt cx="1167517" cy="97797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558439" y="4249062"/>
            <a:ext cx="4432916" cy="3713241"/>
            <a:chOff x="0" y="0"/>
            <a:chExt cx="1167517" cy="97797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11872983" y="5441742"/>
            <a:ext cx="3803829" cy="1327882"/>
          </a:xfrm>
          <a:custGeom>
            <a:avLst/>
            <a:gdLst/>
            <a:ahLst/>
            <a:cxnLst/>
            <a:rect l="l" t="t" r="r" b="b"/>
            <a:pathLst>
              <a:path w="3803829" h="1327882">
                <a:moveTo>
                  <a:pt x="0" y="0"/>
                </a:moveTo>
                <a:lnTo>
                  <a:pt x="3803829" y="0"/>
                </a:lnTo>
                <a:lnTo>
                  <a:pt x="3803829" y="1327882"/>
                </a:lnTo>
                <a:lnTo>
                  <a:pt x="0" y="132788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7854426" y="4552329"/>
            <a:ext cx="2694363" cy="3106708"/>
          </a:xfrm>
          <a:custGeom>
            <a:avLst/>
            <a:gdLst/>
            <a:ahLst/>
            <a:cxnLst/>
            <a:rect l="l" t="t" r="r" b="b"/>
            <a:pathLst>
              <a:path w="2694363" h="3106708">
                <a:moveTo>
                  <a:pt x="0" y="0"/>
                </a:moveTo>
                <a:lnTo>
                  <a:pt x="2694363" y="0"/>
                </a:lnTo>
                <a:lnTo>
                  <a:pt x="2694363" y="3106708"/>
                </a:lnTo>
                <a:lnTo>
                  <a:pt x="0" y="310670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6" name="Group 26"/>
          <p:cNvGrpSpPr/>
          <p:nvPr/>
        </p:nvGrpSpPr>
        <p:grpSpPr>
          <a:xfrm>
            <a:off x="2068735" y="4249062"/>
            <a:ext cx="4432916" cy="3713241"/>
            <a:chOff x="0" y="0"/>
            <a:chExt cx="1167517" cy="97797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2580206" y="4400696"/>
            <a:ext cx="3409974" cy="3409974"/>
          </a:xfrm>
          <a:custGeom>
            <a:avLst/>
            <a:gdLst/>
            <a:ahLst/>
            <a:cxnLst/>
            <a:rect l="l" t="t" r="r" b="b"/>
            <a:pathLst>
              <a:path w="3409974" h="3409974">
                <a:moveTo>
                  <a:pt x="0" y="0"/>
                </a:moveTo>
                <a:lnTo>
                  <a:pt x="3409974" y="0"/>
                </a:lnTo>
                <a:lnTo>
                  <a:pt x="3409974" y="3409974"/>
                </a:lnTo>
                <a:lnTo>
                  <a:pt x="0" y="340997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TextBox 30"/>
          <p:cNvSpPr txBox="1"/>
          <p:nvPr/>
        </p:nvSpPr>
        <p:spPr>
          <a:xfrm>
            <a:off x="4478885" y="1611101"/>
            <a:ext cx="9155129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Frontend Technologies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C05B457-87CF-9D36-0079-4BD79180D6BF}"/>
              </a:ext>
            </a:extLst>
          </p:cNvPr>
          <p:cNvSpPr txBox="1"/>
          <p:nvPr/>
        </p:nvSpPr>
        <p:spPr>
          <a:xfrm>
            <a:off x="16691780" y="8950047"/>
            <a:ext cx="55055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prstClr val="white"/>
                </a:solidFill>
                <a:latin typeface="Calibri"/>
              </a:rPr>
              <a:t>9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18024" y="5690411"/>
            <a:ext cx="16541276" cy="1654127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118194" y="4552329"/>
            <a:ext cx="4432916" cy="3713241"/>
            <a:chOff x="0" y="0"/>
            <a:chExt cx="1167517" cy="97797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768954" y="4552329"/>
            <a:ext cx="4432916" cy="3713241"/>
            <a:chOff x="0" y="0"/>
            <a:chExt cx="1167517" cy="97797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430694" y="4552329"/>
            <a:ext cx="4432916" cy="3713241"/>
            <a:chOff x="0" y="0"/>
            <a:chExt cx="1167517" cy="97797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7439117" y="4704615"/>
            <a:ext cx="3092592" cy="3408669"/>
          </a:xfrm>
          <a:custGeom>
            <a:avLst/>
            <a:gdLst/>
            <a:ahLst/>
            <a:cxnLst/>
            <a:rect l="l" t="t" r="r" b="b"/>
            <a:pathLst>
              <a:path w="3092592" h="3408669">
                <a:moveTo>
                  <a:pt x="0" y="0"/>
                </a:moveTo>
                <a:lnTo>
                  <a:pt x="3092592" y="0"/>
                </a:lnTo>
                <a:lnTo>
                  <a:pt x="3092592" y="3408669"/>
                </a:lnTo>
                <a:lnTo>
                  <a:pt x="0" y="34086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12014617" y="4785318"/>
            <a:ext cx="3265071" cy="3247262"/>
          </a:xfrm>
          <a:custGeom>
            <a:avLst/>
            <a:gdLst/>
            <a:ahLst/>
            <a:cxnLst/>
            <a:rect l="l" t="t" r="r" b="b"/>
            <a:pathLst>
              <a:path w="3265071" h="3247262">
                <a:moveTo>
                  <a:pt x="0" y="0"/>
                </a:moveTo>
                <a:lnTo>
                  <a:pt x="3265071" y="0"/>
                </a:lnTo>
                <a:lnTo>
                  <a:pt x="3265071" y="3247262"/>
                </a:lnTo>
                <a:lnTo>
                  <a:pt x="0" y="324726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TextBox 29"/>
          <p:cNvSpPr txBox="1"/>
          <p:nvPr/>
        </p:nvSpPr>
        <p:spPr>
          <a:xfrm>
            <a:off x="4478885" y="1611101"/>
            <a:ext cx="9155129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Backend Technologies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493114" y="6070812"/>
            <a:ext cx="3228261" cy="714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49"/>
              </a:lnSpc>
              <a:spcBef>
                <a:spcPct val="0"/>
              </a:spcBef>
            </a:pPr>
            <a:r>
              <a:rPr lang="en-US" sz="4999" b="1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Express js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EA25000-071F-E6ED-EEF4-6FF480A47E3B}"/>
              </a:ext>
            </a:extLst>
          </p:cNvPr>
          <p:cNvSpPr txBox="1"/>
          <p:nvPr/>
        </p:nvSpPr>
        <p:spPr>
          <a:xfrm>
            <a:off x="16538253" y="8995342"/>
            <a:ext cx="8937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875771" y="2951435"/>
            <a:ext cx="5169867" cy="5091066"/>
          </a:xfrm>
          <a:custGeom>
            <a:avLst/>
            <a:gdLst/>
            <a:ahLst/>
            <a:cxnLst/>
            <a:rect l="l" t="t" r="r" b="b"/>
            <a:pathLst>
              <a:path w="6157559" h="6166406">
                <a:moveTo>
                  <a:pt x="0" y="0"/>
                </a:moveTo>
                <a:lnTo>
                  <a:pt x="6157559" y="0"/>
                </a:lnTo>
                <a:lnTo>
                  <a:pt x="6157559" y="6166406"/>
                </a:lnTo>
                <a:lnTo>
                  <a:pt x="0" y="616640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2574731" y="7727125"/>
            <a:ext cx="4226238" cy="1165178"/>
          </a:xfrm>
          <a:custGeom>
            <a:avLst/>
            <a:gdLst/>
            <a:ahLst/>
            <a:cxnLst/>
            <a:rect l="l" t="t" r="r" b="b"/>
            <a:pathLst>
              <a:path w="4226238" h="1165178">
                <a:moveTo>
                  <a:pt x="0" y="0"/>
                </a:moveTo>
                <a:lnTo>
                  <a:pt x="4226238" y="0"/>
                </a:lnTo>
                <a:lnTo>
                  <a:pt x="4226238" y="1165178"/>
                </a:lnTo>
                <a:lnTo>
                  <a:pt x="0" y="116517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0553700" y="3673544"/>
            <a:ext cx="6935993" cy="4284666"/>
          </a:xfrm>
          <a:custGeom>
            <a:avLst/>
            <a:gdLst/>
            <a:ahLst/>
            <a:cxnLst/>
            <a:rect l="l" t="t" r="r" b="b"/>
            <a:pathLst>
              <a:path w="7253729" h="4542499">
                <a:moveTo>
                  <a:pt x="0" y="0"/>
                </a:moveTo>
                <a:lnTo>
                  <a:pt x="7253729" y="0"/>
                </a:lnTo>
                <a:lnTo>
                  <a:pt x="7253729" y="4542500"/>
                </a:lnTo>
                <a:lnTo>
                  <a:pt x="0" y="45425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5715000" y="1060428"/>
            <a:ext cx="7659996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Database </a:t>
            </a:r>
          </a:p>
        </p:txBody>
      </p:sp>
      <p:sp>
        <p:nvSpPr>
          <p:cNvPr id="16" name="Freeform 8">
            <a:extLst>
              <a:ext uri="{FF2B5EF4-FFF2-40B4-BE49-F238E27FC236}">
                <a16:creationId xmlns:a16="http://schemas.microsoft.com/office/drawing/2014/main" id="{ECD43A9C-0C3D-DF83-2612-939BB9F631DC}"/>
              </a:ext>
            </a:extLst>
          </p:cNvPr>
          <p:cNvSpPr/>
          <p:nvPr/>
        </p:nvSpPr>
        <p:spPr>
          <a:xfrm>
            <a:off x="16538253" y="8936385"/>
            <a:ext cx="643732" cy="64373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193378"/>
          </a:solid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11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4824267" y="613409"/>
            <a:ext cx="9155129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AI-Tool </a:t>
            </a:r>
            <a:r>
              <a:rPr lang="en-US" sz="5999" b="1" dirty="0" err="1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ChatGPT</a:t>
            </a:r>
            <a:endParaRPr lang="en-US" sz="5999" b="1" dirty="0">
              <a:solidFill>
                <a:srgbClr val="193378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08463" y="2942054"/>
            <a:ext cx="16890144" cy="19129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 b="1" dirty="0">
                <a:latin typeface="Montserrat Bold"/>
                <a:ea typeface="Montserrat Bold"/>
                <a:cs typeface="Montserrat Bold"/>
                <a:sym typeface="Montserrat Bold"/>
              </a:rPr>
              <a:t>const </a:t>
            </a:r>
            <a:r>
              <a:rPr lang="en-US" sz="2700" b="1" dirty="0" err="1">
                <a:latin typeface="Montserrat Bold"/>
                <a:ea typeface="Montserrat Bold"/>
                <a:cs typeface="Montserrat Bold"/>
                <a:sym typeface="Montserrat Bold"/>
              </a:rPr>
              <a:t>chatPromptBreakfast</a:t>
            </a:r>
            <a:r>
              <a:rPr lang="en-US" sz="2700" b="1" dirty="0">
                <a:latin typeface="Montserrat Bold"/>
                <a:ea typeface="Montserrat Bold"/>
                <a:cs typeface="Montserrat Bold"/>
                <a:sym typeface="Montserrat Bold"/>
              </a:rPr>
              <a:t> =</a:t>
            </a:r>
            <a:r>
              <a:rPr lang="en-US" sz="2700" dirty="0">
                <a:latin typeface="Montserrat"/>
                <a:ea typeface="Montserrat"/>
                <a:cs typeface="Montserrat"/>
                <a:sym typeface="Montserrat"/>
              </a:rPr>
              <a:t>`The result is: ${</a:t>
            </a:r>
            <a:r>
              <a:rPr lang="en-US" sz="2700" dirty="0" err="1">
                <a:latin typeface="Montserrat"/>
                <a:ea typeface="Montserrat"/>
                <a:cs typeface="Montserrat"/>
                <a:sym typeface="Montserrat"/>
              </a:rPr>
              <a:t>resultText</a:t>
            </a:r>
            <a:r>
              <a:rPr lang="en-US" sz="2700" dirty="0">
                <a:latin typeface="Montserrat"/>
                <a:ea typeface="Montserrat"/>
                <a:cs typeface="Montserrat"/>
                <a:sym typeface="Montserrat"/>
              </a:rPr>
              <a:t>}. Write me a nutrition plan for breakfast for this child considering the allergic  and the symptoms with bullet points-without including any introductory or repetitive statements, add in the plan food that suitable to the child age and allergies.`;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2751" y="5113242"/>
            <a:ext cx="16483056" cy="19129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779"/>
              </a:lnSpc>
              <a:spcBef>
                <a:spcPct val="0"/>
              </a:spcBef>
            </a:pPr>
            <a:r>
              <a:rPr lang="en-US" sz="2700" b="1" dirty="0">
                <a:latin typeface="Montserrat Bold"/>
                <a:ea typeface="Montserrat Bold"/>
                <a:cs typeface="Montserrat Bold"/>
                <a:sym typeface="Montserrat Bold"/>
              </a:rPr>
              <a:t>const </a:t>
            </a:r>
            <a:r>
              <a:rPr lang="en-US" sz="2700" b="1" dirty="0" err="1">
                <a:latin typeface="Montserrat Bold"/>
                <a:ea typeface="Montserrat Bold"/>
                <a:cs typeface="Montserrat Bold"/>
                <a:sym typeface="Montserrat Bold"/>
              </a:rPr>
              <a:t>chatPromptLunch</a:t>
            </a:r>
            <a:r>
              <a:rPr lang="en-US" sz="27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700" b="1" dirty="0">
                <a:latin typeface="Montserrat Bold"/>
                <a:ea typeface="Montserrat Bold"/>
                <a:cs typeface="Montserrat Bold"/>
                <a:sym typeface="Montserrat Bold"/>
              </a:rPr>
              <a:t>=</a:t>
            </a:r>
            <a:r>
              <a:rPr lang="en-US" sz="2700" dirty="0">
                <a:latin typeface="Montserrat"/>
                <a:ea typeface="Montserrat"/>
                <a:cs typeface="Montserrat"/>
                <a:sym typeface="Montserrat"/>
              </a:rPr>
              <a:t> `The result is: ${</a:t>
            </a:r>
            <a:r>
              <a:rPr lang="en-US" sz="2700" dirty="0" err="1">
                <a:latin typeface="Montserrat"/>
                <a:ea typeface="Montserrat"/>
                <a:cs typeface="Montserrat"/>
                <a:sym typeface="Montserrat"/>
              </a:rPr>
              <a:t>resultText</a:t>
            </a:r>
            <a:r>
              <a:rPr lang="en-US" sz="2700" dirty="0">
                <a:latin typeface="Montserrat"/>
                <a:ea typeface="Montserrat"/>
                <a:cs typeface="Montserrat"/>
                <a:sym typeface="Montserrat"/>
              </a:rPr>
              <a:t>}. Write me a nutrition plan for lunch for this child considering the allergic  and the symptoms with bullet points-without including any introductory or repetitive statements, add in the plan food that suitable to the child age and allergies.`;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7038" y="7440125"/>
            <a:ext cx="17072248" cy="19129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 b="1" dirty="0">
                <a:latin typeface="Montserrat Bold"/>
                <a:ea typeface="Montserrat Bold"/>
                <a:cs typeface="Montserrat Bold"/>
                <a:sym typeface="Montserrat Bold"/>
              </a:rPr>
              <a:t>const </a:t>
            </a:r>
            <a:r>
              <a:rPr lang="en-US" sz="2700" b="1" dirty="0" err="1">
                <a:latin typeface="Montserrat Bold"/>
                <a:ea typeface="Montserrat Bold"/>
                <a:cs typeface="Montserrat Bold"/>
                <a:sym typeface="Montserrat Bold"/>
              </a:rPr>
              <a:t>chatPromptDinner</a:t>
            </a:r>
            <a:r>
              <a:rPr lang="en-US" sz="2700" b="1" dirty="0">
                <a:latin typeface="Montserrat Bold"/>
                <a:ea typeface="Montserrat Bold"/>
                <a:cs typeface="Montserrat Bold"/>
                <a:sym typeface="Montserrat Bold"/>
              </a:rPr>
              <a:t> =</a:t>
            </a:r>
            <a:r>
              <a:rPr lang="en-US" sz="2700" dirty="0">
                <a:latin typeface="Montserrat"/>
                <a:ea typeface="Montserrat"/>
                <a:cs typeface="Montserrat"/>
                <a:sym typeface="Montserrat"/>
              </a:rPr>
              <a:t> `The result is: ${</a:t>
            </a:r>
            <a:r>
              <a:rPr lang="en-US" sz="2700" dirty="0" err="1">
                <a:latin typeface="Montserrat"/>
                <a:ea typeface="Montserrat"/>
                <a:cs typeface="Montserrat"/>
                <a:sym typeface="Montserrat"/>
              </a:rPr>
              <a:t>resultText</a:t>
            </a:r>
            <a:r>
              <a:rPr lang="en-US" sz="2700" dirty="0">
                <a:latin typeface="Montserrat"/>
                <a:ea typeface="Montserrat"/>
                <a:cs typeface="Montserrat"/>
                <a:sym typeface="Montserrat"/>
              </a:rPr>
              <a:t>}. Write me a nutrition plan for dinner for this child considering the allergic and the symptoms with bullet points-without including any introductory or repetitive statements, add in the plan food that suitable to the child age and allergies.`;</a:t>
            </a:r>
          </a:p>
        </p:txBody>
      </p:sp>
      <p:sp>
        <p:nvSpPr>
          <p:cNvPr id="15" name="Freeform 9">
            <a:extLst>
              <a:ext uri="{FF2B5EF4-FFF2-40B4-BE49-F238E27FC236}">
                <a16:creationId xmlns:a16="http://schemas.microsoft.com/office/drawing/2014/main" id="{14F874FA-AF4F-4905-9553-FD4ADA156EF3}"/>
              </a:ext>
            </a:extLst>
          </p:cNvPr>
          <p:cNvSpPr/>
          <p:nvPr/>
        </p:nvSpPr>
        <p:spPr>
          <a:xfrm>
            <a:off x="13557275" y="8884551"/>
            <a:ext cx="1400948" cy="1246271"/>
          </a:xfrm>
          <a:custGeom>
            <a:avLst/>
            <a:gdLst/>
            <a:ahLst/>
            <a:cxnLst/>
            <a:rect l="l" t="t" r="r" b="b"/>
            <a:pathLst>
              <a:path w="1643367" h="1483038">
                <a:moveTo>
                  <a:pt x="0" y="0"/>
                </a:moveTo>
                <a:lnTo>
                  <a:pt x="1643367" y="0"/>
                </a:lnTo>
                <a:lnTo>
                  <a:pt x="1643367" y="1483038"/>
                </a:lnTo>
                <a:lnTo>
                  <a:pt x="0" y="148303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670D6079-E372-5B21-9B85-8334FC58EEB0}"/>
              </a:ext>
            </a:extLst>
          </p:cNvPr>
          <p:cNvGrpSpPr/>
          <p:nvPr/>
        </p:nvGrpSpPr>
        <p:grpSpPr>
          <a:xfrm rot="5400000">
            <a:off x="17166038" y="8305121"/>
            <a:ext cx="647309" cy="1902880"/>
            <a:chOff x="0" y="0"/>
            <a:chExt cx="663968" cy="1951851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43EDC630-95C1-816B-07FD-92BFE20257AB}"/>
                </a:ext>
              </a:extLst>
            </p:cNvPr>
            <p:cNvSpPr/>
            <p:nvPr/>
          </p:nvSpPr>
          <p:spPr>
            <a:xfrm>
              <a:off x="0" y="0"/>
              <a:ext cx="663968" cy="1951851"/>
            </a:xfrm>
            <a:custGeom>
              <a:avLst/>
              <a:gdLst/>
              <a:ahLst/>
              <a:cxnLst/>
              <a:rect l="l" t="t" r="r" b="b"/>
              <a:pathLst>
                <a:path w="663968" h="1951851">
                  <a:moveTo>
                    <a:pt x="221442" y="1932782"/>
                  </a:moveTo>
                  <a:cubicBezTo>
                    <a:pt x="255482" y="1944296"/>
                    <a:pt x="294181" y="1951851"/>
                    <a:pt x="332163" y="1951851"/>
                  </a:cubicBezTo>
                  <a:cubicBezTo>
                    <a:pt x="370146" y="1951851"/>
                    <a:pt x="406694" y="1945374"/>
                    <a:pt x="440375" y="1933860"/>
                  </a:cubicBezTo>
                  <a:cubicBezTo>
                    <a:pt x="441093" y="1933501"/>
                    <a:pt x="441809" y="1933501"/>
                    <a:pt x="442526" y="1933141"/>
                  </a:cubicBezTo>
                  <a:cubicBezTo>
                    <a:pt x="569013" y="1887086"/>
                    <a:pt x="662176" y="1765472"/>
                    <a:pt x="663968" y="1598048"/>
                  </a:cubicBezTo>
                  <a:lnTo>
                    <a:pt x="663968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92" y="1766191"/>
                    <a:pt x="93522" y="1887806"/>
                    <a:pt x="22144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6">
              <a:extLst>
                <a:ext uri="{FF2B5EF4-FFF2-40B4-BE49-F238E27FC236}">
                  <a16:creationId xmlns:a16="http://schemas.microsoft.com/office/drawing/2014/main" id="{7D73B79D-299F-DC4B-DBD8-9A18A3204E70}"/>
                </a:ext>
              </a:extLst>
            </p:cNvPr>
            <p:cNvSpPr txBox="1"/>
            <p:nvPr/>
          </p:nvSpPr>
          <p:spPr>
            <a:xfrm>
              <a:off x="0" y="9525"/>
              <a:ext cx="663968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8" name="Group 7">
            <a:extLst>
              <a:ext uri="{FF2B5EF4-FFF2-40B4-BE49-F238E27FC236}">
                <a16:creationId xmlns:a16="http://schemas.microsoft.com/office/drawing/2014/main" id="{64048D66-9881-1B95-6393-A72EB8582BD1}"/>
              </a:ext>
            </a:extLst>
          </p:cNvPr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DE892552-00CE-3FBC-9781-4D22B5B33B0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0" name="TextBox 9">
              <a:extLst>
                <a:ext uri="{FF2B5EF4-FFF2-40B4-BE49-F238E27FC236}">
                  <a16:creationId xmlns:a16="http://schemas.microsoft.com/office/drawing/2014/main" id="{881A8357-F894-39CD-88D9-469D8AEC0A8A}"/>
                </a:ext>
              </a:extLst>
            </p:cNvPr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7C9C7D1-FB2D-CC6B-5A7A-EE6CF29D81B3}"/>
              </a:ext>
            </a:extLst>
          </p:cNvPr>
          <p:cNvSpPr txBox="1"/>
          <p:nvPr/>
        </p:nvSpPr>
        <p:spPr>
          <a:xfrm>
            <a:off x="16550704" y="8964173"/>
            <a:ext cx="1158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12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6038" y="8305121"/>
            <a:ext cx="647309" cy="1902880"/>
            <a:chOff x="0" y="0"/>
            <a:chExt cx="663968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3968" cy="1951851"/>
            </a:xfrm>
            <a:custGeom>
              <a:avLst/>
              <a:gdLst/>
              <a:ahLst/>
              <a:cxnLst/>
              <a:rect l="l" t="t" r="r" b="b"/>
              <a:pathLst>
                <a:path w="663968" h="1951851">
                  <a:moveTo>
                    <a:pt x="221442" y="1932782"/>
                  </a:moveTo>
                  <a:cubicBezTo>
                    <a:pt x="255482" y="1944296"/>
                    <a:pt x="294181" y="1951851"/>
                    <a:pt x="332163" y="1951851"/>
                  </a:cubicBezTo>
                  <a:cubicBezTo>
                    <a:pt x="370146" y="1951851"/>
                    <a:pt x="406694" y="1945374"/>
                    <a:pt x="440375" y="1933860"/>
                  </a:cubicBezTo>
                  <a:cubicBezTo>
                    <a:pt x="441093" y="1933501"/>
                    <a:pt x="441809" y="1933501"/>
                    <a:pt x="442526" y="1933141"/>
                  </a:cubicBezTo>
                  <a:cubicBezTo>
                    <a:pt x="569013" y="1887086"/>
                    <a:pt x="662176" y="1765472"/>
                    <a:pt x="663968" y="1598048"/>
                  </a:cubicBezTo>
                  <a:lnTo>
                    <a:pt x="663968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92" y="1766191"/>
                    <a:pt x="93522" y="1887806"/>
                    <a:pt x="22144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3968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839991" y="4588338"/>
            <a:ext cx="4432916" cy="3713241"/>
            <a:chOff x="0" y="0"/>
            <a:chExt cx="1167517" cy="97797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8"/>
          <p:cNvSpPr txBox="1"/>
          <p:nvPr/>
        </p:nvSpPr>
        <p:spPr>
          <a:xfrm>
            <a:off x="4478885" y="1611101"/>
            <a:ext cx="9155129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Computer Vision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615808" y="4588338"/>
            <a:ext cx="4432916" cy="3713241"/>
            <a:chOff x="0" y="0"/>
            <a:chExt cx="1167517" cy="97797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2064175" y="4588338"/>
            <a:ext cx="4432916" cy="3713241"/>
            <a:chOff x="0" y="0"/>
            <a:chExt cx="1167517" cy="97797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6753634" y="5315140"/>
            <a:ext cx="4519274" cy="2259637"/>
          </a:xfrm>
          <a:custGeom>
            <a:avLst/>
            <a:gdLst/>
            <a:ahLst/>
            <a:cxnLst/>
            <a:rect l="l" t="t" r="r" b="b"/>
            <a:pathLst>
              <a:path w="4519274" h="2259637">
                <a:moveTo>
                  <a:pt x="0" y="0"/>
                </a:moveTo>
                <a:lnTo>
                  <a:pt x="4519274" y="0"/>
                </a:lnTo>
                <a:lnTo>
                  <a:pt x="4519274" y="2259637"/>
                </a:lnTo>
                <a:lnTo>
                  <a:pt x="0" y="225963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12425595" y="5038288"/>
            <a:ext cx="2813341" cy="2813341"/>
          </a:xfrm>
          <a:custGeom>
            <a:avLst/>
            <a:gdLst/>
            <a:ahLst/>
            <a:cxnLst/>
            <a:rect l="l" t="t" r="r" b="b"/>
            <a:pathLst>
              <a:path w="2813341" h="2813341">
                <a:moveTo>
                  <a:pt x="0" y="0"/>
                </a:moveTo>
                <a:lnTo>
                  <a:pt x="2813342" y="0"/>
                </a:lnTo>
                <a:lnTo>
                  <a:pt x="2813342" y="2813341"/>
                </a:lnTo>
                <a:lnTo>
                  <a:pt x="0" y="281334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TextBox 27"/>
          <p:cNvSpPr txBox="1"/>
          <p:nvPr/>
        </p:nvSpPr>
        <p:spPr>
          <a:xfrm>
            <a:off x="3079175" y="5684547"/>
            <a:ext cx="2077760" cy="136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b="1">
                <a:solidFill>
                  <a:srgbClr val="19337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3E31BD-6070-B922-B73C-D162F9D096C8}"/>
              </a:ext>
            </a:extLst>
          </p:cNvPr>
          <p:cNvSpPr txBox="1"/>
          <p:nvPr/>
        </p:nvSpPr>
        <p:spPr>
          <a:xfrm>
            <a:off x="16545687" y="8934993"/>
            <a:ext cx="6437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3945134" y="1973103"/>
            <a:ext cx="11560750" cy="7404508"/>
          </a:xfrm>
          <a:custGeom>
            <a:avLst/>
            <a:gdLst/>
            <a:ahLst/>
            <a:cxnLst/>
            <a:rect l="l" t="t" r="r" b="b"/>
            <a:pathLst>
              <a:path w="10005104" h="6518663">
                <a:moveTo>
                  <a:pt x="0" y="0"/>
                </a:moveTo>
                <a:lnTo>
                  <a:pt x="10005104" y="0"/>
                </a:lnTo>
                <a:lnTo>
                  <a:pt x="10005104" y="6518663"/>
                </a:lnTo>
                <a:lnTo>
                  <a:pt x="0" y="651866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4483536" y="780392"/>
            <a:ext cx="9320927" cy="1508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3-Tier Architecture </a:t>
            </a:r>
          </a:p>
          <a:p>
            <a:pPr algn="ctr">
              <a:lnSpc>
                <a:spcPts val="5406"/>
              </a:lnSpc>
            </a:pPr>
            <a:endParaRPr lang="en-US" sz="5999" b="1" dirty="0">
              <a:solidFill>
                <a:srgbClr val="193378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</p:txBody>
      </p:sp>
      <p:grpSp>
        <p:nvGrpSpPr>
          <p:cNvPr id="14" name="Group 7">
            <a:extLst>
              <a:ext uri="{FF2B5EF4-FFF2-40B4-BE49-F238E27FC236}">
                <a16:creationId xmlns:a16="http://schemas.microsoft.com/office/drawing/2014/main" id="{1E2998FE-D0CD-BF24-FC17-3EDC65B1B6A1}"/>
              </a:ext>
            </a:extLst>
          </p:cNvPr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A8A0C1E8-ECD8-F444-AB1B-0859D07B501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D82AFBE6-DA45-425D-5FE3-2EAFA3EF5908}"/>
                </a:ext>
              </a:extLst>
            </p:cNvPr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1078AF8-64A0-DD50-430F-E46892E34F9A}"/>
              </a:ext>
            </a:extLst>
          </p:cNvPr>
          <p:cNvSpPr txBox="1"/>
          <p:nvPr/>
        </p:nvSpPr>
        <p:spPr>
          <a:xfrm>
            <a:off x="16533931" y="8940590"/>
            <a:ext cx="11876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14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4108667" y="1798377"/>
            <a:ext cx="10070664" cy="8380991"/>
          </a:xfrm>
          <a:custGeom>
            <a:avLst/>
            <a:gdLst/>
            <a:ahLst/>
            <a:cxnLst/>
            <a:rect l="l" t="t" r="r" b="b"/>
            <a:pathLst>
              <a:path w="9166491" h="8138572">
                <a:moveTo>
                  <a:pt x="0" y="0"/>
                </a:moveTo>
                <a:lnTo>
                  <a:pt x="9166491" y="0"/>
                </a:lnTo>
                <a:lnTo>
                  <a:pt x="9166491" y="8138572"/>
                </a:lnTo>
                <a:lnTo>
                  <a:pt x="0" y="813857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he-IL" dirty="0"/>
          </a:p>
        </p:txBody>
      </p:sp>
      <p:sp>
        <p:nvSpPr>
          <p:cNvPr id="13" name="TextBox 13"/>
          <p:cNvSpPr txBox="1"/>
          <p:nvPr/>
        </p:nvSpPr>
        <p:spPr>
          <a:xfrm>
            <a:off x="4483536" y="770867"/>
            <a:ext cx="9320927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MVC - Architecture</a:t>
            </a:r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E4F6A731-0484-7BFF-F03F-238DAE89AD7F}"/>
              </a:ext>
            </a:extLst>
          </p:cNvPr>
          <p:cNvGrpSpPr/>
          <p:nvPr/>
        </p:nvGrpSpPr>
        <p:grpSpPr>
          <a:xfrm rot="5400000">
            <a:off x="17166038" y="8305121"/>
            <a:ext cx="647309" cy="1902880"/>
            <a:chOff x="0" y="0"/>
            <a:chExt cx="663968" cy="1951851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B869CE06-7287-D07F-1693-2CE38878B93E}"/>
                </a:ext>
              </a:extLst>
            </p:cNvPr>
            <p:cNvSpPr/>
            <p:nvPr/>
          </p:nvSpPr>
          <p:spPr>
            <a:xfrm>
              <a:off x="0" y="0"/>
              <a:ext cx="663968" cy="1951851"/>
            </a:xfrm>
            <a:custGeom>
              <a:avLst/>
              <a:gdLst/>
              <a:ahLst/>
              <a:cxnLst/>
              <a:rect l="l" t="t" r="r" b="b"/>
              <a:pathLst>
                <a:path w="663968" h="1951851">
                  <a:moveTo>
                    <a:pt x="221442" y="1932782"/>
                  </a:moveTo>
                  <a:cubicBezTo>
                    <a:pt x="255482" y="1944296"/>
                    <a:pt x="294181" y="1951851"/>
                    <a:pt x="332163" y="1951851"/>
                  </a:cubicBezTo>
                  <a:cubicBezTo>
                    <a:pt x="370146" y="1951851"/>
                    <a:pt x="406694" y="1945374"/>
                    <a:pt x="440375" y="1933860"/>
                  </a:cubicBezTo>
                  <a:cubicBezTo>
                    <a:pt x="441093" y="1933501"/>
                    <a:pt x="441809" y="1933501"/>
                    <a:pt x="442526" y="1933141"/>
                  </a:cubicBezTo>
                  <a:cubicBezTo>
                    <a:pt x="569013" y="1887086"/>
                    <a:pt x="662176" y="1765472"/>
                    <a:pt x="663968" y="1598048"/>
                  </a:cubicBezTo>
                  <a:lnTo>
                    <a:pt x="663968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92" y="1766191"/>
                    <a:pt x="93522" y="1887806"/>
                    <a:pt x="22144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6">
              <a:extLst>
                <a:ext uri="{FF2B5EF4-FFF2-40B4-BE49-F238E27FC236}">
                  <a16:creationId xmlns:a16="http://schemas.microsoft.com/office/drawing/2014/main" id="{A4E02F36-8992-D311-82B1-F2F0BB9FF50A}"/>
                </a:ext>
              </a:extLst>
            </p:cNvPr>
            <p:cNvSpPr txBox="1"/>
            <p:nvPr/>
          </p:nvSpPr>
          <p:spPr>
            <a:xfrm>
              <a:off x="0" y="9525"/>
              <a:ext cx="663968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7" name="Group 7">
            <a:extLst>
              <a:ext uri="{FF2B5EF4-FFF2-40B4-BE49-F238E27FC236}">
                <a16:creationId xmlns:a16="http://schemas.microsoft.com/office/drawing/2014/main" id="{7F453AF4-9F2F-F234-3FEF-4089666A64CE}"/>
              </a:ext>
            </a:extLst>
          </p:cNvPr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3CDC362-6C73-6183-2D5D-26094FF21A3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9">
              <a:extLst>
                <a:ext uri="{FF2B5EF4-FFF2-40B4-BE49-F238E27FC236}">
                  <a16:creationId xmlns:a16="http://schemas.microsoft.com/office/drawing/2014/main" id="{1BCD0BEF-4633-934A-A33C-836E0942EB84}"/>
                </a:ext>
              </a:extLst>
            </p:cNvPr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E05D3B0-4BD3-CF20-5E53-335754216931}"/>
              </a:ext>
            </a:extLst>
          </p:cNvPr>
          <p:cNvSpPr txBox="1"/>
          <p:nvPr/>
        </p:nvSpPr>
        <p:spPr>
          <a:xfrm>
            <a:off x="16575393" y="8932906"/>
            <a:ext cx="7304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15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38225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3947929" y="1965479"/>
            <a:ext cx="10668000" cy="8083303"/>
          </a:xfrm>
          <a:custGeom>
            <a:avLst/>
            <a:gdLst/>
            <a:ahLst/>
            <a:cxnLst/>
            <a:rect l="l" t="t" r="r" b="b"/>
            <a:pathLst>
              <a:path w="10908747" h="8316197">
                <a:moveTo>
                  <a:pt x="0" y="0"/>
                </a:moveTo>
                <a:lnTo>
                  <a:pt x="10908747" y="0"/>
                </a:lnTo>
                <a:lnTo>
                  <a:pt x="10908747" y="8316197"/>
                </a:lnTo>
                <a:lnTo>
                  <a:pt x="0" y="831619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4465919" y="711102"/>
            <a:ext cx="9320927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Package Diagram</a:t>
            </a:r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3020705E-8E87-5B05-2C4C-173388FB39B9}"/>
              </a:ext>
            </a:extLst>
          </p:cNvPr>
          <p:cNvGrpSpPr/>
          <p:nvPr/>
        </p:nvGrpSpPr>
        <p:grpSpPr>
          <a:xfrm rot="5400000">
            <a:off x="17166038" y="8305121"/>
            <a:ext cx="647309" cy="1902880"/>
            <a:chOff x="0" y="0"/>
            <a:chExt cx="663968" cy="1951851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324C7A30-265C-7D67-FA0C-8714EC1A03B6}"/>
                </a:ext>
              </a:extLst>
            </p:cNvPr>
            <p:cNvSpPr/>
            <p:nvPr/>
          </p:nvSpPr>
          <p:spPr>
            <a:xfrm>
              <a:off x="0" y="0"/>
              <a:ext cx="663968" cy="1951851"/>
            </a:xfrm>
            <a:custGeom>
              <a:avLst/>
              <a:gdLst/>
              <a:ahLst/>
              <a:cxnLst/>
              <a:rect l="l" t="t" r="r" b="b"/>
              <a:pathLst>
                <a:path w="663968" h="1951851">
                  <a:moveTo>
                    <a:pt x="221442" y="1932782"/>
                  </a:moveTo>
                  <a:cubicBezTo>
                    <a:pt x="255482" y="1944296"/>
                    <a:pt x="294181" y="1951851"/>
                    <a:pt x="332163" y="1951851"/>
                  </a:cubicBezTo>
                  <a:cubicBezTo>
                    <a:pt x="370146" y="1951851"/>
                    <a:pt x="406694" y="1945374"/>
                    <a:pt x="440375" y="1933860"/>
                  </a:cubicBezTo>
                  <a:cubicBezTo>
                    <a:pt x="441093" y="1933501"/>
                    <a:pt x="441809" y="1933501"/>
                    <a:pt x="442526" y="1933141"/>
                  </a:cubicBezTo>
                  <a:cubicBezTo>
                    <a:pt x="569013" y="1887086"/>
                    <a:pt x="662176" y="1765472"/>
                    <a:pt x="663968" y="1598048"/>
                  </a:cubicBezTo>
                  <a:lnTo>
                    <a:pt x="663968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92" y="1766191"/>
                    <a:pt x="93522" y="1887806"/>
                    <a:pt x="22144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6">
              <a:extLst>
                <a:ext uri="{FF2B5EF4-FFF2-40B4-BE49-F238E27FC236}">
                  <a16:creationId xmlns:a16="http://schemas.microsoft.com/office/drawing/2014/main" id="{C8929074-7268-795F-E4E6-A6CC2413BA59}"/>
                </a:ext>
              </a:extLst>
            </p:cNvPr>
            <p:cNvSpPr txBox="1"/>
            <p:nvPr/>
          </p:nvSpPr>
          <p:spPr>
            <a:xfrm>
              <a:off x="0" y="9525"/>
              <a:ext cx="663968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7" name="Group 7">
            <a:extLst>
              <a:ext uri="{FF2B5EF4-FFF2-40B4-BE49-F238E27FC236}">
                <a16:creationId xmlns:a16="http://schemas.microsoft.com/office/drawing/2014/main" id="{77AA36E3-2971-DAB0-DEFC-B2EA2A5A93FF}"/>
              </a:ext>
            </a:extLst>
          </p:cNvPr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34F2F32D-704F-7FF5-EEF2-8545AD4DEE6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9">
              <a:extLst>
                <a:ext uri="{FF2B5EF4-FFF2-40B4-BE49-F238E27FC236}">
                  <a16:creationId xmlns:a16="http://schemas.microsoft.com/office/drawing/2014/main" id="{6CD14433-1DCE-4D74-09CA-4FBA1115A259}"/>
                </a:ext>
              </a:extLst>
            </p:cNvPr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6C203B0-0668-804D-B7E3-9EF86FBBE663}"/>
              </a:ext>
            </a:extLst>
          </p:cNvPr>
          <p:cNvSpPr txBox="1"/>
          <p:nvPr/>
        </p:nvSpPr>
        <p:spPr>
          <a:xfrm>
            <a:off x="16580017" y="8932906"/>
            <a:ext cx="8066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16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2068735" y="1739922"/>
            <a:ext cx="14099530" cy="7204188"/>
          </a:xfrm>
          <a:custGeom>
            <a:avLst/>
            <a:gdLst/>
            <a:ahLst/>
            <a:cxnLst/>
            <a:rect l="l" t="t" r="r" b="b"/>
            <a:pathLst>
              <a:path w="14099530" h="7204188">
                <a:moveTo>
                  <a:pt x="0" y="0"/>
                </a:moveTo>
                <a:lnTo>
                  <a:pt x="14099529" y="0"/>
                </a:lnTo>
                <a:lnTo>
                  <a:pt x="14099529" y="7204189"/>
                </a:lnTo>
                <a:lnTo>
                  <a:pt x="0" y="720418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4483536" y="909343"/>
            <a:ext cx="9320927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OPM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11547" y="9163973"/>
            <a:ext cx="15064906" cy="842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20"/>
              </a:lnSpc>
              <a:spcBef>
                <a:spcPct val="0"/>
              </a:spcBef>
            </a:pPr>
            <a:r>
              <a:rPr lang="en-US" sz="2000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Levi‐</a:t>
            </a:r>
            <a:r>
              <a:rPr lang="en-US" sz="2000" dirty="0" err="1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Soskin</a:t>
            </a:r>
            <a:r>
              <a:rPr lang="en-US" sz="2000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, N., Yasin, F., Dori, D., &amp; </a:t>
            </a:r>
            <a:r>
              <a:rPr lang="en-US" sz="2000" dirty="0" err="1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Shaoul</a:t>
            </a:r>
            <a:r>
              <a:rPr lang="en-US" sz="2000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, R. (2023). Model‐based diagnosis with FTTell: Diagnosing early pediatric failure to thrive. Systems Engineering.</a:t>
            </a:r>
          </a:p>
          <a:p>
            <a:pPr algn="ctr">
              <a:lnSpc>
                <a:spcPts val="2220"/>
              </a:lnSpc>
              <a:spcBef>
                <a:spcPct val="0"/>
              </a:spcBef>
            </a:pPr>
            <a:endParaRPr lang="en-US" sz="2000" dirty="0">
              <a:solidFill>
                <a:srgbClr val="193378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</p:txBody>
      </p:sp>
      <p:grpSp>
        <p:nvGrpSpPr>
          <p:cNvPr id="15" name="Group 4">
            <a:extLst>
              <a:ext uri="{FF2B5EF4-FFF2-40B4-BE49-F238E27FC236}">
                <a16:creationId xmlns:a16="http://schemas.microsoft.com/office/drawing/2014/main" id="{11A2FB06-2A8D-B3F2-9C77-E767646B771F}"/>
              </a:ext>
            </a:extLst>
          </p:cNvPr>
          <p:cNvGrpSpPr/>
          <p:nvPr/>
        </p:nvGrpSpPr>
        <p:grpSpPr>
          <a:xfrm rot="5400000">
            <a:off x="17166038" y="8305121"/>
            <a:ext cx="647309" cy="1902880"/>
            <a:chOff x="0" y="0"/>
            <a:chExt cx="663968" cy="1951851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5DA1381D-6E63-3B1D-B6A4-289A1E374BEA}"/>
                </a:ext>
              </a:extLst>
            </p:cNvPr>
            <p:cNvSpPr/>
            <p:nvPr/>
          </p:nvSpPr>
          <p:spPr>
            <a:xfrm>
              <a:off x="0" y="0"/>
              <a:ext cx="663968" cy="1951851"/>
            </a:xfrm>
            <a:custGeom>
              <a:avLst/>
              <a:gdLst/>
              <a:ahLst/>
              <a:cxnLst/>
              <a:rect l="l" t="t" r="r" b="b"/>
              <a:pathLst>
                <a:path w="663968" h="1951851">
                  <a:moveTo>
                    <a:pt x="221442" y="1932782"/>
                  </a:moveTo>
                  <a:cubicBezTo>
                    <a:pt x="255482" y="1944296"/>
                    <a:pt x="294181" y="1951851"/>
                    <a:pt x="332163" y="1951851"/>
                  </a:cubicBezTo>
                  <a:cubicBezTo>
                    <a:pt x="370146" y="1951851"/>
                    <a:pt x="406694" y="1945374"/>
                    <a:pt x="440375" y="1933860"/>
                  </a:cubicBezTo>
                  <a:cubicBezTo>
                    <a:pt x="441093" y="1933501"/>
                    <a:pt x="441809" y="1933501"/>
                    <a:pt x="442526" y="1933141"/>
                  </a:cubicBezTo>
                  <a:cubicBezTo>
                    <a:pt x="569013" y="1887086"/>
                    <a:pt x="662176" y="1765472"/>
                    <a:pt x="663968" y="1598048"/>
                  </a:cubicBezTo>
                  <a:lnTo>
                    <a:pt x="663968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92" y="1766191"/>
                    <a:pt x="93522" y="1887806"/>
                    <a:pt x="22144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6">
              <a:extLst>
                <a:ext uri="{FF2B5EF4-FFF2-40B4-BE49-F238E27FC236}">
                  <a16:creationId xmlns:a16="http://schemas.microsoft.com/office/drawing/2014/main" id="{53401730-7053-910E-75FD-EFF45C344626}"/>
                </a:ext>
              </a:extLst>
            </p:cNvPr>
            <p:cNvSpPr txBox="1"/>
            <p:nvPr/>
          </p:nvSpPr>
          <p:spPr>
            <a:xfrm>
              <a:off x="0" y="9525"/>
              <a:ext cx="663968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8" name="Group 7">
            <a:extLst>
              <a:ext uri="{FF2B5EF4-FFF2-40B4-BE49-F238E27FC236}">
                <a16:creationId xmlns:a16="http://schemas.microsoft.com/office/drawing/2014/main" id="{14CE1E4D-4599-9FE0-55C8-CA27F93ADF0C}"/>
              </a:ext>
            </a:extLst>
          </p:cNvPr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9E2BE393-4F41-A825-F131-063A85375EF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9">
              <a:extLst>
                <a:ext uri="{FF2B5EF4-FFF2-40B4-BE49-F238E27FC236}">
                  <a16:creationId xmlns:a16="http://schemas.microsoft.com/office/drawing/2014/main" id="{ED656F2C-5D76-95BC-2505-D0C577FAC8AC}"/>
                </a:ext>
              </a:extLst>
            </p:cNvPr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0D55F7EB-3083-0AD0-3121-E9399601AEC5}"/>
              </a:ext>
            </a:extLst>
          </p:cNvPr>
          <p:cNvSpPr txBox="1"/>
          <p:nvPr/>
        </p:nvSpPr>
        <p:spPr>
          <a:xfrm>
            <a:off x="16534159" y="8944110"/>
            <a:ext cx="6542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17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286" y="-38100"/>
            <a:ext cx="18348183" cy="10286999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7721536" y="1677647"/>
            <a:ext cx="638555" cy="623462"/>
          </a:xfrm>
          <a:custGeom>
            <a:avLst/>
            <a:gdLst/>
            <a:ahLst/>
            <a:cxnLst/>
            <a:rect l="l" t="t" r="r" b="b"/>
            <a:pathLst>
              <a:path w="638555" h="623462">
                <a:moveTo>
                  <a:pt x="0" y="0"/>
                </a:moveTo>
                <a:lnTo>
                  <a:pt x="638555" y="0"/>
                </a:lnTo>
                <a:lnTo>
                  <a:pt x="638555" y="623462"/>
                </a:lnTo>
                <a:lnTo>
                  <a:pt x="0" y="62346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3" name="Group 13"/>
          <p:cNvGrpSpPr/>
          <p:nvPr/>
        </p:nvGrpSpPr>
        <p:grpSpPr>
          <a:xfrm rot="-5400000">
            <a:off x="629525" y="-629525"/>
            <a:ext cx="643831" cy="1902880"/>
            <a:chOff x="0" y="0"/>
            <a:chExt cx="660400" cy="195185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053447" y="856909"/>
            <a:ext cx="13016672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Testing Procedure 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814823" y="3038851"/>
            <a:ext cx="15146805" cy="5940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000" b="1" i="0" dirty="0">
                <a:effectLst/>
                <a:latin typeface="Montserrat Classic" panose="020B0604020202020204" charset="0"/>
              </a:rPr>
              <a:t>User Experimentation and Testing Methodology.</a:t>
            </a:r>
            <a:endParaRPr lang="en-US" sz="3000" dirty="0">
              <a:latin typeface="Montserrat Classic" panose="020B0604020202020204" charset="0"/>
              <a:ea typeface="Montserrat Classic"/>
              <a:cs typeface="Montserrat Classic"/>
              <a:sym typeface="Montserrat Classic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779067" y="4400765"/>
            <a:ext cx="14353170" cy="25432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22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000" b="1" i="0" dirty="0">
                <a:effectLst/>
                <a:latin typeface="Montserrat Classic" panose="020B0604020202020204" charset="0"/>
              </a:rPr>
              <a:t>Testing Formulas and Diagnostic Accuracy for Non-Pediatrician Users.</a:t>
            </a:r>
          </a:p>
          <a:p>
            <a:pPr marL="457200" indent="-457200">
              <a:lnSpc>
                <a:spcPts val="22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000" b="1" dirty="0">
              <a:latin typeface="Montserrat Classic" panose="020B0604020202020204" charset="0"/>
              <a:ea typeface="Montserrat Classic"/>
              <a:cs typeface="David" panose="020E0502060401010101" pitchFamily="34" charset="-79"/>
              <a:sym typeface="Montserrat Classic"/>
            </a:endParaRPr>
          </a:p>
          <a:p>
            <a:pPr marL="457200" indent="-457200">
              <a:lnSpc>
                <a:spcPts val="22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000" b="1" dirty="0">
              <a:latin typeface="Montserrat Classic" panose="020B0604020202020204" charset="0"/>
              <a:ea typeface="Montserrat Classic"/>
              <a:cs typeface="David" panose="020E0502060401010101" pitchFamily="34" charset="-79"/>
              <a:sym typeface="Montserrat Classic"/>
            </a:endParaRPr>
          </a:p>
          <a:p>
            <a:pPr marL="457200" indent="-457200">
              <a:lnSpc>
                <a:spcPts val="22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000" b="1" dirty="0">
              <a:latin typeface="Montserrat Classic" panose="020B0604020202020204" charset="0"/>
              <a:ea typeface="Montserrat Classic"/>
              <a:cs typeface="David" panose="020E0502060401010101" pitchFamily="34" charset="-79"/>
              <a:sym typeface="Montserrat Classic"/>
            </a:endParaRPr>
          </a:p>
          <a:p>
            <a:pPr marL="457200" indent="-457200">
              <a:lnSpc>
                <a:spcPts val="22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000" b="1" dirty="0">
                <a:latin typeface="Montserrat Classic" panose="020B0604020202020204" charset="0"/>
                <a:ea typeface="Montserrat Classic"/>
                <a:cs typeface="David" panose="020E0502060401010101" pitchFamily="34" charset="-79"/>
                <a:sym typeface="Montserrat Classic"/>
              </a:rPr>
              <a:t>Testing the diagnosis process for pediatrician.</a:t>
            </a:r>
          </a:p>
          <a:p>
            <a:pPr marL="457200" indent="-457200">
              <a:lnSpc>
                <a:spcPts val="22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000" b="1" dirty="0">
              <a:latin typeface="Montserrat Classic" panose="020B0604020202020204" charset="0"/>
              <a:ea typeface="Montserrat Classic"/>
              <a:cs typeface="David" panose="020E0502060401010101" pitchFamily="34" charset="-79"/>
              <a:sym typeface="Montserrat Classic"/>
            </a:endParaRPr>
          </a:p>
          <a:p>
            <a:pPr marL="457200" indent="-457200">
              <a:lnSpc>
                <a:spcPts val="22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000" b="1" dirty="0">
              <a:latin typeface="Montserrat Classic" panose="020B0604020202020204" charset="0"/>
              <a:ea typeface="Montserrat Classic"/>
              <a:cs typeface="David" panose="020E0502060401010101" pitchFamily="34" charset="-79"/>
              <a:sym typeface="Montserrat Classic"/>
            </a:endParaRPr>
          </a:p>
          <a:p>
            <a:pPr marL="457200" indent="-457200">
              <a:lnSpc>
                <a:spcPts val="22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000" b="1" dirty="0">
              <a:latin typeface="Montserrat Classic" panose="020B0604020202020204" charset="0"/>
              <a:ea typeface="Montserrat Classic"/>
              <a:cs typeface="David" panose="020E0502060401010101" pitchFamily="34" charset="-79"/>
              <a:sym typeface="Montserrat Classic"/>
            </a:endParaRPr>
          </a:p>
          <a:p>
            <a:pPr marL="457200" indent="-457200">
              <a:lnSpc>
                <a:spcPts val="22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000" b="1" dirty="0">
                <a:latin typeface="Montserrat Classic" panose="020B0604020202020204" charset="0"/>
                <a:ea typeface="Montserrat Classic"/>
                <a:cs typeface="David" panose="020E0502060401010101" pitchFamily="34" charset="-79"/>
                <a:sym typeface="Montserrat Classic"/>
              </a:rPr>
              <a:t>Networking and API testing with Postman.</a:t>
            </a:r>
            <a:endParaRPr lang="en-US" sz="3000" dirty="0">
              <a:latin typeface="Montserrat Classic" panose="020B0604020202020204" charset="0"/>
              <a:ea typeface="Montserrat Classic"/>
              <a:cs typeface="David" panose="020E0502060401010101" pitchFamily="34" charset="-79"/>
              <a:sym typeface="Montserrat Classic"/>
            </a:endParaRPr>
          </a:p>
        </p:txBody>
      </p:sp>
      <p:grpSp>
        <p:nvGrpSpPr>
          <p:cNvPr id="16" name="Group 4">
            <a:extLst>
              <a:ext uri="{FF2B5EF4-FFF2-40B4-BE49-F238E27FC236}">
                <a16:creationId xmlns:a16="http://schemas.microsoft.com/office/drawing/2014/main" id="{5A06A595-EB0C-7620-78AA-6FC041CFFD92}"/>
              </a:ext>
            </a:extLst>
          </p:cNvPr>
          <p:cNvGrpSpPr/>
          <p:nvPr/>
        </p:nvGrpSpPr>
        <p:grpSpPr>
          <a:xfrm rot="5400000">
            <a:off x="17166038" y="8305121"/>
            <a:ext cx="647309" cy="1902880"/>
            <a:chOff x="0" y="0"/>
            <a:chExt cx="663968" cy="1951851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CE7C2AA2-1E63-2793-D0D0-CDD7B7952AB7}"/>
                </a:ext>
              </a:extLst>
            </p:cNvPr>
            <p:cNvSpPr/>
            <p:nvPr/>
          </p:nvSpPr>
          <p:spPr>
            <a:xfrm>
              <a:off x="0" y="0"/>
              <a:ext cx="663968" cy="1951851"/>
            </a:xfrm>
            <a:custGeom>
              <a:avLst/>
              <a:gdLst/>
              <a:ahLst/>
              <a:cxnLst/>
              <a:rect l="l" t="t" r="r" b="b"/>
              <a:pathLst>
                <a:path w="663968" h="1951851">
                  <a:moveTo>
                    <a:pt x="221442" y="1932782"/>
                  </a:moveTo>
                  <a:cubicBezTo>
                    <a:pt x="255482" y="1944296"/>
                    <a:pt x="294181" y="1951851"/>
                    <a:pt x="332163" y="1951851"/>
                  </a:cubicBezTo>
                  <a:cubicBezTo>
                    <a:pt x="370146" y="1951851"/>
                    <a:pt x="406694" y="1945374"/>
                    <a:pt x="440375" y="1933860"/>
                  </a:cubicBezTo>
                  <a:cubicBezTo>
                    <a:pt x="441093" y="1933501"/>
                    <a:pt x="441809" y="1933501"/>
                    <a:pt x="442526" y="1933141"/>
                  </a:cubicBezTo>
                  <a:cubicBezTo>
                    <a:pt x="569013" y="1887086"/>
                    <a:pt x="662176" y="1765472"/>
                    <a:pt x="663968" y="1598048"/>
                  </a:cubicBezTo>
                  <a:lnTo>
                    <a:pt x="663968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92" y="1766191"/>
                    <a:pt x="93522" y="1887806"/>
                    <a:pt x="22144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6">
              <a:extLst>
                <a:ext uri="{FF2B5EF4-FFF2-40B4-BE49-F238E27FC236}">
                  <a16:creationId xmlns:a16="http://schemas.microsoft.com/office/drawing/2014/main" id="{6F1B4D9E-561D-01CE-BEF5-8F4A38C9E3D4}"/>
                </a:ext>
              </a:extLst>
            </p:cNvPr>
            <p:cNvSpPr txBox="1"/>
            <p:nvPr/>
          </p:nvSpPr>
          <p:spPr>
            <a:xfrm>
              <a:off x="0" y="9525"/>
              <a:ext cx="663968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22" name="Group 7">
            <a:extLst>
              <a:ext uri="{FF2B5EF4-FFF2-40B4-BE49-F238E27FC236}">
                <a16:creationId xmlns:a16="http://schemas.microsoft.com/office/drawing/2014/main" id="{AE9E9FE3-2B42-DF5A-3BAD-97319B77E60C}"/>
              </a:ext>
            </a:extLst>
          </p:cNvPr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9EDDFCEE-260A-AAC4-0333-3B48BD8F4FC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9">
              <a:extLst>
                <a:ext uri="{FF2B5EF4-FFF2-40B4-BE49-F238E27FC236}">
                  <a16:creationId xmlns:a16="http://schemas.microsoft.com/office/drawing/2014/main" id="{1B38E476-7AC8-C7B2-3A91-78D54CF6F1D0}"/>
                </a:ext>
              </a:extLst>
            </p:cNvPr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0085DA5-1EC8-0FC7-8203-CCDBC1D02967}"/>
              </a:ext>
            </a:extLst>
          </p:cNvPr>
          <p:cNvSpPr txBox="1"/>
          <p:nvPr/>
        </p:nvSpPr>
        <p:spPr>
          <a:xfrm>
            <a:off x="16510373" y="8932906"/>
            <a:ext cx="8066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18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257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4337755" y="1362733"/>
            <a:ext cx="10020110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What is Failure To Thrive?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321733" y="3560806"/>
            <a:ext cx="14423990" cy="2653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FTT (Failure to Thrive) is a medical term used to describe inadequate weight gain or inadequate weight loss in children or infants, indicating inadequate growth and development.</a:t>
            </a:r>
          </a:p>
          <a:p>
            <a:pPr marL="323850" lvl="1" algn="l">
              <a:lnSpc>
                <a:spcPts val="4200"/>
              </a:lnSpc>
            </a:pPr>
            <a:endParaRPr lang="en-US" sz="3000" b="1" dirty="0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FTT can be diagnose among all different ages of children.</a:t>
            </a:r>
          </a:p>
        </p:txBody>
      </p:sp>
      <p:sp>
        <p:nvSpPr>
          <p:cNvPr id="14" name="Freeform 8">
            <a:extLst>
              <a:ext uri="{FF2B5EF4-FFF2-40B4-BE49-F238E27FC236}">
                <a16:creationId xmlns:a16="http://schemas.microsoft.com/office/drawing/2014/main" id="{5B70C61B-C2DB-0C11-C2F3-ED20D27FEF41}"/>
              </a:ext>
            </a:extLst>
          </p:cNvPr>
          <p:cNvSpPr/>
          <p:nvPr/>
        </p:nvSpPr>
        <p:spPr>
          <a:xfrm>
            <a:off x="16537860" y="8936384"/>
            <a:ext cx="643732" cy="64373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193378"/>
          </a:solidFill>
        </p:spPr>
        <p:txBody>
          <a:bodyPr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pPr lvl="1" algn="ctr"/>
            <a:endParaRPr lang="en-US" sz="5999" b="1" noProof="0" dirty="0">
              <a:solidFill>
                <a:srgbClr val="193378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  <a:p>
            <a:pPr lvl="1" algn="ctr"/>
            <a:r>
              <a:rPr kumimoji="0" lang="en-US" sz="5999" b="1" i="0" u="none" strike="noStrike" kern="1200" cap="none" spc="0" normalizeH="0" baseline="0" noProof="0" dirty="0" err="1">
                <a:ln>
                  <a:noFill/>
                </a:ln>
                <a:solidFill>
                  <a:srgbClr val="193378"/>
                </a:solidFill>
                <a:effectLst/>
                <a:uLnTx/>
                <a:uFillTx/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FTTell</a:t>
            </a:r>
            <a:r>
              <a:rPr kumimoji="0" lang="en-US" sz="5999" b="1" i="0" u="none" strike="noStrike" kern="1200" cap="none" spc="0" normalizeH="0" baseline="0" noProof="0" dirty="0">
                <a:ln>
                  <a:noFill/>
                </a:ln>
                <a:solidFill>
                  <a:srgbClr val="193378"/>
                </a:solidFill>
                <a:effectLst/>
                <a:uLnTx/>
                <a:uFillTx/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 Test Results for 100 Children</a:t>
            </a:r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038225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4" name="Picture 13" descr="A calendar with numbers and a yellow background&#10;&#10;Description automatically generated">
            <a:extLst>
              <a:ext uri="{FF2B5EF4-FFF2-40B4-BE49-F238E27FC236}">
                <a16:creationId xmlns:a16="http://schemas.microsoft.com/office/drawing/2014/main" id="{AF4E6409-0CBE-3144-7DDE-81CCED2418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721" y="2057399"/>
            <a:ext cx="11049000" cy="64937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DF408A-421D-8A1C-D7F9-041FF9CC36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4196" y="2057399"/>
            <a:ext cx="5343525" cy="6493727"/>
          </a:xfrm>
          <a:prstGeom prst="rect">
            <a:avLst/>
          </a:prstGeom>
        </p:spPr>
      </p:pic>
      <p:grpSp>
        <p:nvGrpSpPr>
          <p:cNvPr id="17" name="Group 4">
            <a:extLst>
              <a:ext uri="{FF2B5EF4-FFF2-40B4-BE49-F238E27FC236}">
                <a16:creationId xmlns:a16="http://schemas.microsoft.com/office/drawing/2014/main" id="{AF38B6C1-95F4-910C-C6A2-DBCF634E9A63}"/>
              </a:ext>
            </a:extLst>
          </p:cNvPr>
          <p:cNvGrpSpPr/>
          <p:nvPr/>
        </p:nvGrpSpPr>
        <p:grpSpPr>
          <a:xfrm rot="5400000">
            <a:off x="17166038" y="8305121"/>
            <a:ext cx="647309" cy="1902880"/>
            <a:chOff x="0" y="0"/>
            <a:chExt cx="663968" cy="1951851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4666E8D8-3239-24B6-FE40-9C51AE5CD470}"/>
                </a:ext>
              </a:extLst>
            </p:cNvPr>
            <p:cNvSpPr/>
            <p:nvPr/>
          </p:nvSpPr>
          <p:spPr>
            <a:xfrm>
              <a:off x="0" y="0"/>
              <a:ext cx="663968" cy="1951851"/>
            </a:xfrm>
            <a:custGeom>
              <a:avLst/>
              <a:gdLst/>
              <a:ahLst/>
              <a:cxnLst/>
              <a:rect l="l" t="t" r="r" b="b"/>
              <a:pathLst>
                <a:path w="663968" h="1951851">
                  <a:moveTo>
                    <a:pt x="221442" y="1932782"/>
                  </a:moveTo>
                  <a:cubicBezTo>
                    <a:pt x="255482" y="1944296"/>
                    <a:pt x="294181" y="1951851"/>
                    <a:pt x="332163" y="1951851"/>
                  </a:cubicBezTo>
                  <a:cubicBezTo>
                    <a:pt x="370146" y="1951851"/>
                    <a:pt x="406694" y="1945374"/>
                    <a:pt x="440375" y="1933860"/>
                  </a:cubicBezTo>
                  <a:cubicBezTo>
                    <a:pt x="441093" y="1933501"/>
                    <a:pt x="441809" y="1933501"/>
                    <a:pt x="442526" y="1933141"/>
                  </a:cubicBezTo>
                  <a:cubicBezTo>
                    <a:pt x="569013" y="1887086"/>
                    <a:pt x="662176" y="1765472"/>
                    <a:pt x="663968" y="1598048"/>
                  </a:cubicBezTo>
                  <a:lnTo>
                    <a:pt x="663968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92" y="1766191"/>
                    <a:pt x="93522" y="1887806"/>
                    <a:pt x="22144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6">
              <a:extLst>
                <a:ext uri="{FF2B5EF4-FFF2-40B4-BE49-F238E27FC236}">
                  <a16:creationId xmlns:a16="http://schemas.microsoft.com/office/drawing/2014/main" id="{ECF889FD-91A3-65F5-B66D-D1BADECF28CB}"/>
                </a:ext>
              </a:extLst>
            </p:cNvPr>
            <p:cNvSpPr txBox="1"/>
            <p:nvPr/>
          </p:nvSpPr>
          <p:spPr>
            <a:xfrm>
              <a:off x="0" y="9525"/>
              <a:ext cx="663968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20" name="Group 7">
            <a:extLst>
              <a:ext uri="{FF2B5EF4-FFF2-40B4-BE49-F238E27FC236}">
                <a16:creationId xmlns:a16="http://schemas.microsoft.com/office/drawing/2014/main" id="{366E5E32-DAF4-4F59-C89D-13562A254F3A}"/>
              </a:ext>
            </a:extLst>
          </p:cNvPr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BABA9816-0AB7-5725-516F-324C29DCE0A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9">
              <a:extLst>
                <a:ext uri="{FF2B5EF4-FFF2-40B4-BE49-F238E27FC236}">
                  <a16:creationId xmlns:a16="http://schemas.microsoft.com/office/drawing/2014/main" id="{B360B54C-D813-9DDD-2515-B348D29FEEA2}"/>
                </a:ext>
              </a:extLst>
            </p:cNvPr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D9612F8-E353-9BE8-72BF-0733BBBA0298}"/>
              </a:ext>
            </a:extLst>
          </p:cNvPr>
          <p:cNvSpPr txBox="1"/>
          <p:nvPr/>
        </p:nvSpPr>
        <p:spPr>
          <a:xfrm>
            <a:off x="16524794" y="8964173"/>
            <a:ext cx="7352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19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76688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65944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7721536" y="1677647"/>
            <a:ext cx="638555" cy="623462"/>
          </a:xfrm>
          <a:custGeom>
            <a:avLst/>
            <a:gdLst/>
            <a:ahLst/>
            <a:cxnLst/>
            <a:rect l="l" t="t" r="r" b="b"/>
            <a:pathLst>
              <a:path w="638555" h="623462">
                <a:moveTo>
                  <a:pt x="0" y="0"/>
                </a:moveTo>
                <a:lnTo>
                  <a:pt x="638555" y="0"/>
                </a:lnTo>
                <a:lnTo>
                  <a:pt x="638555" y="623462"/>
                </a:lnTo>
                <a:lnTo>
                  <a:pt x="0" y="62346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3" name="Group 13"/>
          <p:cNvGrpSpPr/>
          <p:nvPr/>
        </p:nvGrpSpPr>
        <p:grpSpPr>
          <a:xfrm rot="-5400000">
            <a:off x="629525" y="-629525"/>
            <a:ext cx="643831" cy="1902880"/>
            <a:chOff x="0" y="0"/>
            <a:chExt cx="660400" cy="195185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2312208" y="3251286"/>
            <a:ext cx="11792726" cy="1223178"/>
          </a:xfrm>
          <a:custGeom>
            <a:avLst/>
            <a:gdLst/>
            <a:ahLst/>
            <a:cxnLst/>
            <a:rect l="l" t="t" r="r" b="b"/>
            <a:pathLst>
              <a:path w="11792726" h="1108614">
                <a:moveTo>
                  <a:pt x="0" y="0"/>
                </a:moveTo>
                <a:lnTo>
                  <a:pt x="11792726" y="0"/>
                </a:lnTo>
                <a:lnTo>
                  <a:pt x="11792726" y="1108613"/>
                </a:lnTo>
                <a:lnTo>
                  <a:pt x="0" y="110861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2321733" y="5019470"/>
            <a:ext cx="10342656" cy="1223178"/>
          </a:xfrm>
          <a:custGeom>
            <a:avLst/>
            <a:gdLst/>
            <a:ahLst/>
            <a:cxnLst/>
            <a:rect l="l" t="t" r="r" b="b"/>
            <a:pathLst>
              <a:path w="10840323" h="1637511">
                <a:moveTo>
                  <a:pt x="0" y="0"/>
                </a:moveTo>
                <a:lnTo>
                  <a:pt x="10840323" y="0"/>
                </a:lnTo>
                <a:lnTo>
                  <a:pt x="10840323" y="1637511"/>
                </a:lnTo>
                <a:lnTo>
                  <a:pt x="0" y="163751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he-IL" dirty="0"/>
          </a:p>
        </p:txBody>
      </p:sp>
      <p:sp>
        <p:nvSpPr>
          <p:cNvPr id="18" name="Freeform 18"/>
          <p:cNvSpPr/>
          <p:nvPr/>
        </p:nvSpPr>
        <p:spPr>
          <a:xfrm>
            <a:off x="2326495" y="6826425"/>
            <a:ext cx="10989908" cy="1108614"/>
          </a:xfrm>
          <a:custGeom>
            <a:avLst/>
            <a:gdLst/>
            <a:ahLst/>
            <a:cxnLst/>
            <a:rect l="l" t="t" r="r" b="b"/>
            <a:pathLst>
              <a:path w="10989908" h="1371187">
                <a:moveTo>
                  <a:pt x="0" y="0"/>
                </a:moveTo>
                <a:lnTo>
                  <a:pt x="10989908" y="0"/>
                </a:lnTo>
                <a:lnTo>
                  <a:pt x="10989908" y="1371187"/>
                </a:lnTo>
                <a:lnTo>
                  <a:pt x="0" y="137118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2050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2710960" y="687290"/>
            <a:ext cx="13205082" cy="820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Performance Metrics  </a:t>
            </a:r>
          </a:p>
        </p:txBody>
      </p:sp>
      <p:grpSp>
        <p:nvGrpSpPr>
          <p:cNvPr id="20" name="Group 4">
            <a:extLst>
              <a:ext uri="{FF2B5EF4-FFF2-40B4-BE49-F238E27FC236}">
                <a16:creationId xmlns:a16="http://schemas.microsoft.com/office/drawing/2014/main" id="{E5B1B316-E98F-24F6-2900-F6364F9ACE36}"/>
              </a:ext>
            </a:extLst>
          </p:cNvPr>
          <p:cNvGrpSpPr/>
          <p:nvPr/>
        </p:nvGrpSpPr>
        <p:grpSpPr>
          <a:xfrm rot="5400000">
            <a:off x="17166038" y="8305121"/>
            <a:ext cx="647309" cy="1902880"/>
            <a:chOff x="0" y="0"/>
            <a:chExt cx="663968" cy="1951851"/>
          </a:xfrm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82BDD18-72B7-7C30-3AC9-E385DC08F6A4}"/>
                </a:ext>
              </a:extLst>
            </p:cNvPr>
            <p:cNvSpPr/>
            <p:nvPr/>
          </p:nvSpPr>
          <p:spPr>
            <a:xfrm>
              <a:off x="0" y="0"/>
              <a:ext cx="663968" cy="1951851"/>
            </a:xfrm>
            <a:custGeom>
              <a:avLst/>
              <a:gdLst/>
              <a:ahLst/>
              <a:cxnLst/>
              <a:rect l="l" t="t" r="r" b="b"/>
              <a:pathLst>
                <a:path w="663968" h="1951851">
                  <a:moveTo>
                    <a:pt x="221442" y="1932782"/>
                  </a:moveTo>
                  <a:cubicBezTo>
                    <a:pt x="255482" y="1944296"/>
                    <a:pt x="294181" y="1951851"/>
                    <a:pt x="332163" y="1951851"/>
                  </a:cubicBezTo>
                  <a:cubicBezTo>
                    <a:pt x="370146" y="1951851"/>
                    <a:pt x="406694" y="1945374"/>
                    <a:pt x="440375" y="1933860"/>
                  </a:cubicBezTo>
                  <a:cubicBezTo>
                    <a:pt x="441093" y="1933501"/>
                    <a:pt x="441809" y="1933501"/>
                    <a:pt x="442526" y="1933141"/>
                  </a:cubicBezTo>
                  <a:cubicBezTo>
                    <a:pt x="569013" y="1887086"/>
                    <a:pt x="662176" y="1765472"/>
                    <a:pt x="663968" y="1598048"/>
                  </a:cubicBezTo>
                  <a:lnTo>
                    <a:pt x="663968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92" y="1766191"/>
                    <a:pt x="93522" y="1887806"/>
                    <a:pt x="22144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6">
              <a:extLst>
                <a:ext uri="{FF2B5EF4-FFF2-40B4-BE49-F238E27FC236}">
                  <a16:creationId xmlns:a16="http://schemas.microsoft.com/office/drawing/2014/main" id="{C1124157-C4B5-F065-A08D-5F974153CAEB}"/>
                </a:ext>
              </a:extLst>
            </p:cNvPr>
            <p:cNvSpPr txBox="1"/>
            <p:nvPr/>
          </p:nvSpPr>
          <p:spPr>
            <a:xfrm>
              <a:off x="0" y="9525"/>
              <a:ext cx="663968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23" name="Group 7">
            <a:extLst>
              <a:ext uri="{FF2B5EF4-FFF2-40B4-BE49-F238E27FC236}">
                <a16:creationId xmlns:a16="http://schemas.microsoft.com/office/drawing/2014/main" id="{DCE3B714-1592-E600-DDEE-12B79F80B041}"/>
              </a:ext>
            </a:extLst>
          </p:cNvPr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C23E2B15-D463-E1C0-3DB4-AD43DEE7DBA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9">
              <a:extLst>
                <a:ext uri="{FF2B5EF4-FFF2-40B4-BE49-F238E27FC236}">
                  <a16:creationId xmlns:a16="http://schemas.microsoft.com/office/drawing/2014/main" id="{8C2EBF39-2E7B-AEA1-53A7-2493AD35EC72}"/>
                </a:ext>
              </a:extLst>
            </p:cNvPr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46EDEFF3-1F86-5A22-C0C5-7CE3B59E8881}"/>
              </a:ext>
            </a:extLst>
          </p:cNvPr>
          <p:cNvSpPr txBox="1"/>
          <p:nvPr/>
        </p:nvSpPr>
        <p:spPr>
          <a:xfrm>
            <a:off x="16573563" y="8964173"/>
            <a:ext cx="8066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7721536" y="1677647"/>
            <a:ext cx="638555" cy="623462"/>
          </a:xfrm>
          <a:custGeom>
            <a:avLst/>
            <a:gdLst/>
            <a:ahLst/>
            <a:cxnLst/>
            <a:rect l="l" t="t" r="r" b="b"/>
            <a:pathLst>
              <a:path w="638555" h="623462">
                <a:moveTo>
                  <a:pt x="0" y="0"/>
                </a:moveTo>
                <a:lnTo>
                  <a:pt x="638555" y="0"/>
                </a:lnTo>
                <a:lnTo>
                  <a:pt x="638555" y="623462"/>
                </a:lnTo>
                <a:lnTo>
                  <a:pt x="0" y="62346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3" name="Group 13"/>
          <p:cNvGrpSpPr/>
          <p:nvPr/>
        </p:nvGrpSpPr>
        <p:grpSpPr>
          <a:xfrm rot="-5400000">
            <a:off x="629525" y="-629525"/>
            <a:ext cx="643831" cy="1902880"/>
            <a:chOff x="0" y="0"/>
            <a:chExt cx="660400" cy="195185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3352800" y="4177866"/>
            <a:ext cx="10760269" cy="1176551"/>
          </a:xfrm>
          <a:custGeom>
            <a:avLst/>
            <a:gdLst/>
            <a:ahLst/>
            <a:cxnLst/>
            <a:rect l="l" t="t" r="r" b="b"/>
            <a:pathLst>
              <a:path w="11899447" h="1522846">
                <a:moveTo>
                  <a:pt x="0" y="0"/>
                </a:moveTo>
                <a:lnTo>
                  <a:pt x="11899446" y="0"/>
                </a:lnTo>
                <a:lnTo>
                  <a:pt x="11899446" y="1522846"/>
                </a:lnTo>
                <a:lnTo>
                  <a:pt x="0" y="152284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he-IL" dirty="0"/>
          </a:p>
        </p:txBody>
      </p:sp>
      <p:sp>
        <p:nvSpPr>
          <p:cNvPr id="17" name="Freeform 17"/>
          <p:cNvSpPr/>
          <p:nvPr/>
        </p:nvSpPr>
        <p:spPr>
          <a:xfrm>
            <a:off x="3520100" y="7312595"/>
            <a:ext cx="9133835" cy="1295400"/>
          </a:xfrm>
          <a:custGeom>
            <a:avLst/>
            <a:gdLst/>
            <a:ahLst/>
            <a:cxnLst/>
            <a:rect l="l" t="t" r="r" b="b"/>
            <a:pathLst>
              <a:path w="10879123" h="1745832">
                <a:moveTo>
                  <a:pt x="0" y="0"/>
                </a:moveTo>
                <a:lnTo>
                  <a:pt x="10879122" y="0"/>
                </a:lnTo>
                <a:lnTo>
                  <a:pt x="10879122" y="1745832"/>
                </a:lnTo>
                <a:lnTo>
                  <a:pt x="0" y="174583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he-IL" dirty="0"/>
          </a:p>
        </p:txBody>
      </p:sp>
      <p:sp>
        <p:nvSpPr>
          <p:cNvPr id="18" name="TextBox 18"/>
          <p:cNvSpPr txBox="1"/>
          <p:nvPr/>
        </p:nvSpPr>
        <p:spPr>
          <a:xfrm>
            <a:off x="3053447" y="856909"/>
            <a:ext cx="13016672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Performance Metrics 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814823" y="3038851"/>
            <a:ext cx="15146805" cy="5940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000" b="1" dirty="0">
                <a:latin typeface="Montserrat Classic"/>
                <a:ea typeface="Montserrat Classic"/>
                <a:cs typeface="Montserrat Classic"/>
                <a:sym typeface="Montserrat Classic"/>
              </a:rPr>
              <a:t>F 1 score </a:t>
            </a:r>
            <a:r>
              <a:rPr lang="en-US" sz="3000" dirty="0">
                <a:latin typeface="Montserrat Classic"/>
                <a:ea typeface="Montserrat Classic"/>
                <a:cs typeface="Montserrat Classic"/>
                <a:sym typeface="Montserrat Classic"/>
              </a:rPr>
              <a:t>– the harmonic mean (average) of the precision and sensitivity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800535" y="6238738"/>
            <a:ext cx="14353170" cy="1128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22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600" b="1" dirty="0">
                <a:latin typeface="Montserrat Classic" panose="020B0604020202020204" charset="0"/>
                <a:ea typeface="Montserrat Classic"/>
                <a:cs typeface="David" panose="020E0502060401010101" pitchFamily="34" charset="-79"/>
                <a:sym typeface="Montserrat Classic"/>
              </a:rPr>
              <a:t>Specificity- </a:t>
            </a:r>
            <a:r>
              <a:rPr lang="en-US" sz="2600" dirty="0">
                <a:latin typeface="Montserrat Classic" panose="020B0604020202020204" charset="0"/>
              </a:rPr>
              <a:t>the ratio between the number of infants that were correctly labeled by</a:t>
            </a:r>
          </a:p>
          <a:p>
            <a:pPr>
              <a:lnSpc>
                <a:spcPts val="2220"/>
              </a:lnSpc>
              <a:spcBef>
                <a:spcPct val="0"/>
              </a:spcBef>
            </a:pPr>
            <a:endParaRPr lang="en-US" sz="2600" dirty="0">
              <a:latin typeface="Montserrat Classic" panose="020B0604020202020204" charset="0"/>
            </a:endParaRPr>
          </a:p>
          <a:p>
            <a:pPr>
              <a:lnSpc>
                <a:spcPts val="2220"/>
              </a:lnSpc>
              <a:spcBef>
                <a:spcPct val="0"/>
              </a:spcBef>
            </a:pPr>
            <a:r>
              <a:rPr lang="en-US" sz="2600" dirty="0">
                <a:latin typeface="Montserrat Classic" panose="020B0604020202020204" charset="0"/>
              </a:rPr>
              <a:t> FTTell as not having FTT and all the infants that actually did not have FTT.</a:t>
            </a:r>
          </a:p>
          <a:p>
            <a:pPr algn="l">
              <a:lnSpc>
                <a:spcPts val="2220"/>
              </a:lnSpc>
              <a:spcBef>
                <a:spcPct val="0"/>
              </a:spcBef>
            </a:pPr>
            <a:endParaRPr lang="en-US" sz="2600" dirty="0">
              <a:latin typeface="Montserrat Classic" panose="020B0604020202020204" charset="0"/>
              <a:ea typeface="Montserrat Classic"/>
              <a:cs typeface="David" panose="020E0502060401010101" pitchFamily="34" charset="-79"/>
              <a:sym typeface="Montserrat Classic"/>
            </a:endParaRPr>
          </a:p>
        </p:txBody>
      </p:sp>
      <p:grpSp>
        <p:nvGrpSpPr>
          <p:cNvPr id="21" name="Group 4">
            <a:extLst>
              <a:ext uri="{FF2B5EF4-FFF2-40B4-BE49-F238E27FC236}">
                <a16:creationId xmlns:a16="http://schemas.microsoft.com/office/drawing/2014/main" id="{EE936A3B-7F3A-D549-4AC0-C833867F0ED8}"/>
              </a:ext>
            </a:extLst>
          </p:cNvPr>
          <p:cNvGrpSpPr/>
          <p:nvPr/>
        </p:nvGrpSpPr>
        <p:grpSpPr>
          <a:xfrm rot="5400000">
            <a:off x="17166038" y="8305121"/>
            <a:ext cx="647309" cy="1902880"/>
            <a:chOff x="0" y="0"/>
            <a:chExt cx="663968" cy="1951851"/>
          </a:xfrm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C0BD987B-65D2-50ED-7E4E-3D104DA20754}"/>
                </a:ext>
              </a:extLst>
            </p:cNvPr>
            <p:cNvSpPr/>
            <p:nvPr/>
          </p:nvSpPr>
          <p:spPr>
            <a:xfrm>
              <a:off x="0" y="0"/>
              <a:ext cx="663968" cy="1951851"/>
            </a:xfrm>
            <a:custGeom>
              <a:avLst/>
              <a:gdLst/>
              <a:ahLst/>
              <a:cxnLst/>
              <a:rect l="l" t="t" r="r" b="b"/>
              <a:pathLst>
                <a:path w="663968" h="1951851">
                  <a:moveTo>
                    <a:pt x="221442" y="1932782"/>
                  </a:moveTo>
                  <a:cubicBezTo>
                    <a:pt x="255482" y="1944296"/>
                    <a:pt x="294181" y="1951851"/>
                    <a:pt x="332163" y="1951851"/>
                  </a:cubicBezTo>
                  <a:cubicBezTo>
                    <a:pt x="370146" y="1951851"/>
                    <a:pt x="406694" y="1945374"/>
                    <a:pt x="440375" y="1933860"/>
                  </a:cubicBezTo>
                  <a:cubicBezTo>
                    <a:pt x="441093" y="1933501"/>
                    <a:pt x="441809" y="1933501"/>
                    <a:pt x="442526" y="1933141"/>
                  </a:cubicBezTo>
                  <a:cubicBezTo>
                    <a:pt x="569013" y="1887086"/>
                    <a:pt x="662176" y="1765472"/>
                    <a:pt x="663968" y="1598048"/>
                  </a:cubicBezTo>
                  <a:lnTo>
                    <a:pt x="663968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92" y="1766191"/>
                    <a:pt x="93522" y="1887806"/>
                    <a:pt x="22144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6">
              <a:extLst>
                <a:ext uri="{FF2B5EF4-FFF2-40B4-BE49-F238E27FC236}">
                  <a16:creationId xmlns:a16="http://schemas.microsoft.com/office/drawing/2014/main" id="{499ED584-9A0F-2AFF-1BDE-25D182F18794}"/>
                </a:ext>
              </a:extLst>
            </p:cNvPr>
            <p:cNvSpPr txBox="1"/>
            <p:nvPr/>
          </p:nvSpPr>
          <p:spPr>
            <a:xfrm>
              <a:off x="0" y="9525"/>
              <a:ext cx="663968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24" name="Group 7">
            <a:extLst>
              <a:ext uri="{FF2B5EF4-FFF2-40B4-BE49-F238E27FC236}">
                <a16:creationId xmlns:a16="http://schemas.microsoft.com/office/drawing/2014/main" id="{86950E81-403C-90C5-1960-F064C1BC3255}"/>
              </a:ext>
            </a:extLst>
          </p:cNvPr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7822CED8-C826-58F1-84A9-17DE47EE7D4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9">
              <a:extLst>
                <a:ext uri="{FF2B5EF4-FFF2-40B4-BE49-F238E27FC236}">
                  <a16:creationId xmlns:a16="http://schemas.microsoft.com/office/drawing/2014/main" id="{A1BD303E-FC0B-BAF1-5F26-CD4D449B9D19}"/>
                </a:ext>
              </a:extLst>
            </p:cNvPr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4FA0F5C-2E79-E853-F6B7-09F790807E21}"/>
              </a:ext>
            </a:extLst>
          </p:cNvPr>
          <p:cNvSpPr txBox="1"/>
          <p:nvPr/>
        </p:nvSpPr>
        <p:spPr>
          <a:xfrm>
            <a:off x="16555345" y="8964173"/>
            <a:ext cx="6542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21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18024" y="5690411"/>
            <a:ext cx="16541276" cy="1654127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768954" y="4552329"/>
            <a:ext cx="4432916" cy="3713241"/>
            <a:chOff x="0" y="0"/>
            <a:chExt cx="1167517" cy="97797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7193154" y="5273200"/>
            <a:ext cx="3595496" cy="2271498"/>
          </a:xfrm>
          <a:custGeom>
            <a:avLst/>
            <a:gdLst/>
            <a:ahLst/>
            <a:cxnLst/>
            <a:rect l="l" t="t" r="r" b="b"/>
            <a:pathLst>
              <a:path w="3595496" h="2271498">
                <a:moveTo>
                  <a:pt x="0" y="0"/>
                </a:moveTo>
                <a:lnTo>
                  <a:pt x="3595497" y="0"/>
                </a:lnTo>
                <a:lnTo>
                  <a:pt x="3595497" y="2271498"/>
                </a:lnTo>
                <a:lnTo>
                  <a:pt x="0" y="227149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3176" r="-1317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11840046" y="4552329"/>
            <a:ext cx="4432916" cy="3713241"/>
            <a:chOff x="0" y="0"/>
            <a:chExt cx="1167517" cy="97797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12916149" y="5143500"/>
            <a:ext cx="2368293" cy="2269023"/>
          </a:xfrm>
          <a:custGeom>
            <a:avLst/>
            <a:gdLst/>
            <a:ahLst/>
            <a:cxnLst/>
            <a:rect l="l" t="t" r="r" b="b"/>
            <a:pathLst>
              <a:path w="2368293" h="2269023">
                <a:moveTo>
                  <a:pt x="0" y="0"/>
                </a:moveTo>
                <a:lnTo>
                  <a:pt x="2368293" y="0"/>
                </a:lnTo>
                <a:lnTo>
                  <a:pt x="2368293" y="2269023"/>
                </a:lnTo>
                <a:lnTo>
                  <a:pt x="0" y="226902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6" name="Group 26"/>
          <p:cNvGrpSpPr/>
          <p:nvPr/>
        </p:nvGrpSpPr>
        <p:grpSpPr>
          <a:xfrm>
            <a:off x="1889270" y="4552329"/>
            <a:ext cx="4432916" cy="3713241"/>
            <a:chOff x="0" y="0"/>
            <a:chExt cx="1167517" cy="97797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2838969" y="5910931"/>
            <a:ext cx="3291810" cy="1938240"/>
          </a:xfrm>
          <a:custGeom>
            <a:avLst/>
            <a:gdLst/>
            <a:ahLst/>
            <a:cxnLst/>
            <a:rect l="l" t="t" r="r" b="b"/>
            <a:pathLst>
              <a:path w="3291810" h="1938240">
                <a:moveTo>
                  <a:pt x="0" y="0"/>
                </a:moveTo>
                <a:lnTo>
                  <a:pt x="3291810" y="0"/>
                </a:lnTo>
                <a:lnTo>
                  <a:pt x="3291810" y="1938240"/>
                </a:lnTo>
                <a:lnTo>
                  <a:pt x="0" y="193824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31425" b="-384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Freeform 30"/>
          <p:cNvSpPr/>
          <p:nvPr/>
        </p:nvSpPr>
        <p:spPr>
          <a:xfrm>
            <a:off x="2227882" y="4766281"/>
            <a:ext cx="1539725" cy="1511730"/>
          </a:xfrm>
          <a:custGeom>
            <a:avLst/>
            <a:gdLst/>
            <a:ahLst/>
            <a:cxnLst/>
            <a:rect l="l" t="t" r="r" b="b"/>
            <a:pathLst>
              <a:path w="1539725" h="1511730">
                <a:moveTo>
                  <a:pt x="0" y="0"/>
                </a:moveTo>
                <a:lnTo>
                  <a:pt x="1539725" y="0"/>
                </a:lnTo>
                <a:lnTo>
                  <a:pt x="1539725" y="1511731"/>
                </a:lnTo>
                <a:lnTo>
                  <a:pt x="0" y="151173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TextBox 31"/>
          <p:cNvSpPr txBox="1"/>
          <p:nvPr/>
        </p:nvSpPr>
        <p:spPr>
          <a:xfrm>
            <a:off x="3581400" y="1179960"/>
            <a:ext cx="11949750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Challenges and Constraints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6980508" y="4170521"/>
            <a:ext cx="4221362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20"/>
              </a:lnSpc>
              <a:spcBef>
                <a:spcPct val="0"/>
              </a:spcBef>
            </a:pPr>
            <a:r>
              <a:rPr lang="en-US" sz="2600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securing sensitive data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806040" y="4249202"/>
            <a:ext cx="2599376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20"/>
              </a:lnSpc>
              <a:spcBef>
                <a:spcPct val="0"/>
              </a:spcBef>
            </a:pPr>
            <a:r>
              <a:rPr lang="en-US" sz="2600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Restrict access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108312" y="4212479"/>
            <a:ext cx="3983965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20"/>
              </a:lnSpc>
              <a:spcBef>
                <a:spcPct val="0"/>
              </a:spcBef>
            </a:pPr>
            <a:r>
              <a:rPr lang="en-US" sz="2600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Using computer vision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5A25211-84CB-9C5D-9316-8CD9F1FD583F}"/>
              </a:ext>
            </a:extLst>
          </p:cNvPr>
          <p:cNvSpPr txBox="1"/>
          <p:nvPr/>
        </p:nvSpPr>
        <p:spPr>
          <a:xfrm>
            <a:off x="16558857" y="8977330"/>
            <a:ext cx="64942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22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18024" y="5690411"/>
            <a:ext cx="16541276" cy="1654127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768954" y="4552329"/>
            <a:ext cx="4432916" cy="3713241"/>
            <a:chOff x="0" y="0"/>
            <a:chExt cx="1167517" cy="97797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7583571" y="5156476"/>
            <a:ext cx="2861403" cy="2363863"/>
          </a:xfrm>
          <a:custGeom>
            <a:avLst/>
            <a:gdLst/>
            <a:ahLst/>
            <a:cxnLst/>
            <a:rect l="l" t="t" r="r" b="b"/>
            <a:pathLst>
              <a:path w="2430904" h="2193743">
                <a:moveTo>
                  <a:pt x="0" y="0"/>
                </a:moveTo>
                <a:lnTo>
                  <a:pt x="2430904" y="0"/>
                </a:lnTo>
                <a:lnTo>
                  <a:pt x="2430904" y="2193742"/>
                </a:lnTo>
                <a:lnTo>
                  <a:pt x="0" y="219374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1734436" y="4552329"/>
            <a:ext cx="4432916" cy="3713241"/>
            <a:chOff x="0" y="0"/>
            <a:chExt cx="1167517" cy="97797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1835021" y="5000947"/>
            <a:ext cx="4296410" cy="2502763"/>
          </a:xfrm>
          <a:custGeom>
            <a:avLst/>
            <a:gdLst/>
            <a:ahLst/>
            <a:cxnLst/>
            <a:rect l="l" t="t" r="r" b="b"/>
            <a:pathLst>
              <a:path w="4111464" h="2207890">
                <a:moveTo>
                  <a:pt x="0" y="0"/>
                </a:moveTo>
                <a:lnTo>
                  <a:pt x="4111464" y="0"/>
                </a:lnTo>
                <a:lnTo>
                  <a:pt x="4111464" y="2207890"/>
                </a:lnTo>
                <a:lnTo>
                  <a:pt x="0" y="220789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428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3490302" y="1115362"/>
            <a:ext cx="11949750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Challenges and Constraints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760311" y="3935658"/>
            <a:ext cx="4692253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20"/>
              </a:lnSpc>
              <a:spcBef>
                <a:spcPct val="0"/>
              </a:spcBef>
            </a:pPr>
            <a:r>
              <a:rPr lang="en-US" sz="2600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Secure Client-Server Communication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122218" y="4075907"/>
            <a:ext cx="3726388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20"/>
              </a:lnSpc>
              <a:spcBef>
                <a:spcPct val="0"/>
              </a:spcBef>
            </a:pPr>
            <a:r>
              <a:rPr lang="en-US" sz="2600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Accuracy in AI result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984299" y="4094466"/>
            <a:ext cx="2455753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20"/>
              </a:lnSpc>
              <a:spcBef>
                <a:spcPct val="0"/>
              </a:spcBef>
            </a:pPr>
            <a:r>
              <a:rPr lang="en-US" sz="2600" dirty="0">
                <a:solidFill>
                  <a:srgbClr val="193378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Deployment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11995718" y="4552329"/>
            <a:ext cx="4432916" cy="3713241"/>
            <a:chOff x="0" y="0"/>
            <a:chExt cx="1167517" cy="97797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167517" cy="977973"/>
            </a:xfrm>
            <a:custGeom>
              <a:avLst/>
              <a:gdLst/>
              <a:ahLst/>
              <a:cxnLst/>
              <a:rect l="l" t="t" r="r" b="b"/>
              <a:pathLst>
                <a:path w="1167517" h="977973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16847"/>
                  </a:lnTo>
                  <a:cubicBezTo>
                    <a:pt x="1167517" y="950606"/>
                    <a:pt x="1140150" y="977973"/>
                    <a:pt x="1106391" y="977973"/>
                  </a:cubicBezTo>
                  <a:lnTo>
                    <a:pt x="61126" y="977973"/>
                  </a:lnTo>
                  <a:cubicBezTo>
                    <a:pt x="27367" y="977973"/>
                    <a:pt x="0" y="950606"/>
                    <a:pt x="0" y="916847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3575F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9525"/>
              <a:ext cx="1167517" cy="968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33" name="Freeform 33"/>
          <p:cNvSpPr/>
          <p:nvPr/>
        </p:nvSpPr>
        <p:spPr>
          <a:xfrm>
            <a:off x="12580204" y="4848627"/>
            <a:ext cx="3128352" cy="3234312"/>
          </a:xfrm>
          <a:custGeom>
            <a:avLst/>
            <a:gdLst/>
            <a:ahLst/>
            <a:cxnLst/>
            <a:rect l="l" t="t" r="r" b="b"/>
            <a:pathLst>
              <a:path w="2848220" h="2848220">
                <a:moveTo>
                  <a:pt x="0" y="0"/>
                </a:moveTo>
                <a:lnTo>
                  <a:pt x="2848220" y="0"/>
                </a:lnTo>
                <a:lnTo>
                  <a:pt x="2848220" y="2848220"/>
                </a:lnTo>
                <a:lnTo>
                  <a:pt x="0" y="28482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1EA9E6B-9B7F-9434-4976-B2C86EF46F05}"/>
              </a:ext>
            </a:extLst>
          </p:cNvPr>
          <p:cNvSpPr txBox="1"/>
          <p:nvPr/>
        </p:nvSpPr>
        <p:spPr>
          <a:xfrm>
            <a:off x="16554980" y="8955034"/>
            <a:ext cx="6542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549127" y="3692151"/>
            <a:ext cx="2652610" cy="2563196"/>
          </a:xfrm>
          <a:custGeom>
            <a:avLst/>
            <a:gdLst/>
            <a:ahLst/>
            <a:cxnLst/>
            <a:rect l="l" t="t" r="r" b="b"/>
            <a:pathLst>
              <a:path w="2652610" h="2563196">
                <a:moveTo>
                  <a:pt x="0" y="0"/>
                </a:moveTo>
                <a:lnTo>
                  <a:pt x="2652610" y="0"/>
                </a:lnTo>
                <a:lnTo>
                  <a:pt x="2652610" y="2563196"/>
                </a:lnTo>
                <a:lnTo>
                  <a:pt x="0" y="256319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5257899" y="3519784"/>
            <a:ext cx="3057192" cy="2563197"/>
          </a:xfrm>
          <a:custGeom>
            <a:avLst/>
            <a:gdLst/>
            <a:ahLst/>
            <a:cxnLst/>
            <a:rect l="l" t="t" r="r" b="b"/>
            <a:pathLst>
              <a:path w="3324208" h="2986970">
                <a:moveTo>
                  <a:pt x="0" y="0"/>
                </a:moveTo>
                <a:lnTo>
                  <a:pt x="3324208" y="0"/>
                </a:lnTo>
                <a:lnTo>
                  <a:pt x="3324208" y="2986970"/>
                </a:lnTo>
                <a:lnTo>
                  <a:pt x="0" y="298697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he-IL" dirty="0"/>
          </a:p>
        </p:txBody>
      </p:sp>
      <p:sp>
        <p:nvSpPr>
          <p:cNvPr id="14" name="Freeform 14"/>
          <p:cNvSpPr/>
          <p:nvPr/>
        </p:nvSpPr>
        <p:spPr>
          <a:xfrm>
            <a:off x="13783069" y="3265879"/>
            <a:ext cx="3091025" cy="3071008"/>
          </a:xfrm>
          <a:custGeom>
            <a:avLst/>
            <a:gdLst/>
            <a:ahLst/>
            <a:cxnLst/>
            <a:rect l="l" t="t" r="r" b="b"/>
            <a:pathLst>
              <a:path w="3234873" h="3298054">
                <a:moveTo>
                  <a:pt x="0" y="0"/>
                </a:moveTo>
                <a:lnTo>
                  <a:pt x="3234873" y="0"/>
                </a:lnTo>
                <a:lnTo>
                  <a:pt x="3234873" y="3298054"/>
                </a:lnTo>
                <a:lnTo>
                  <a:pt x="0" y="329805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he-IL" dirty="0"/>
          </a:p>
        </p:txBody>
      </p:sp>
      <p:sp>
        <p:nvSpPr>
          <p:cNvPr id="15" name="Freeform 15"/>
          <p:cNvSpPr/>
          <p:nvPr/>
        </p:nvSpPr>
        <p:spPr>
          <a:xfrm>
            <a:off x="9906000" y="3692151"/>
            <a:ext cx="1874448" cy="2577809"/>
          </a:xfrm>
          <a:custGeom>
            <a:avLst/>
            <a:gdLst/>
            <a:ahLst/>
            <a:cxnLst/>
            <a:rect l="l" t="t" r="r" b="b"/>
            <a:pathLst>
              <a:path w="2032893" h="3040501">
                <a:moveTo>
                  <a:pt x="0" y="0"/>
                </a:moveTo>
                <a:lnTo>
                  <a:pt x="2032893" y="0"/>
                </a:lnTo>
                <a:lnTo>
                  <a:pt x="2032893" y="3040501"/>
                </a:lnTo>
                <a:lnTo>
                  <a:pt x="0" y="304050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he-IL" dirty="0"/>
          </a:p>
        </p:txBody>
      </p:sp>
      <p:sp>
        <p:nvSpPr>
          <p:cNvPr id="16" name="TextBox 16"/>
          <p:cNvSpPr txBox="1"/>
          <p:nvPr/>
        </p:nvSpPr>
        <p:spPr>
          <a:xfrm>
            <a:off x="4309529" y="806720"/>
            <a:ext cx="9668941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Project Success Metrics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99257" y="6421140"/>
            <a:ext cx="1853089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19337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User Friendly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208044" y="6421140"/>
            <a:ext cx="2804994" cy="727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 dirty="0">
                <a:solidFill>
                  <a:srgbClr val="19337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Estimated Accuracy</a:t>
            </a:r>
          </a:p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19337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90% +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234178" y="6431896"/>
            <a:ext cx="2007647" cy="3454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19337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Scalability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491136" y="6428760"/>
            <a:ext cx="2687344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19337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Early diagnoses</a:t>
            </a:r>
          </a:p>
        </p:txBody>
      </p:sp>
      <p:grpSp>
        <p:nvGrpSpPr>
          <p:cNvPr id="21" name="Group 4">
            <a:extLst>
              <a:ext uri="{FF2B5EF4-FFF2-40B4-BE49-F238E27FC236}">
                <a16:creationId xmlns:a16="http://schemas.microsoft.com/office/drawing/2014/main" id="{6E46A57C-1E4C-1513-6F4B-7C2F5E03EF12}"/>
              </a:ext>
            </a:extLst>
          </p:cNvPr>
          <p:cNvGrpSpPr/>
          <p:nvPr/>
        </p:nvGrpSpPr>
        <p:grpSpPr>
          <a:xfrm rot="5400000">
            <a:off x="17166038" y="8305121"/>
            <a:ext cx="647309" cy="1902880"/>
            <a:chOff x="0" y="0"/>
            <a:chExt cx="663968" cy="1951851"/>
          </a:xfrm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164C6D29-297E-AA7C-B0CF-07EF679244B4}"/>
                </a:ext>
              </a:extLst>
            </p:cNvPr>
            <p:cNvSpPr/>
            <p:nvPr/>
          </p:nvSpPr>
          <p:spPr>
            <a:xfrm>
              <a:off x="0" y="0"/>
              <a:ext cx="663968" cy="1951851"/>
            </a:xfrm>
            <a:custGeom>
              <a:avLst/>
              <a:gdLst/>
              <a:ahLst/>
              <a:cxnLst/>
              <a:rect l="l" t="t" r="r" b="b"/>
              <a:pathLst>
                <a:path w="663968" h="1951851">
                  <a:moveTo>
                    <a:pt x="221442" y="1932782"/>
                  </a:moveTo>
                  <a:cubicBezTo>
                    <a:pt x="255482" y="1944296"/>
                    <a:pt x="294181" y="1951851"/>
                    <a:pt x="332163" y="1951851"/>
                  </a:cubicBezTo>
                  <a:cubicBezTo>
                    <a:pt x="370146" y="1951851"/>
                    <a:pt x="406694" y="1945374"/>
                    <a:pt x="440375" y="1933860"/>
                  </a:cubicBezTo>
                  <a:cubicBezTo>
                    <a:pt x="441093" y="1933501"/>
                    <a:pt x="441809" y="1933501"/>
                    <a:pt x="442526" y="1933141"/>
                  </a:cubicBezTo>
                  <a:cubicBezTo>
                    <a:pt x="569013" y="1887086"/>
                    <a:pt x="662176" y="1765472"/>
                    <a:pt x="663968" y="1598048"/>
                  </a:cubicBezTo>
                  <a:lnTo>
                    <a:pt x="663968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92" y="1766191"/>
                    <a:pt x="93522" y="1887806"/>
                    <a:pt x="22144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6">
              <a:extLst>
                <a:ext uri="{FF2B5EF4-FFF2-40B4-BE49-F238E27FC236}">
                  <a16:creationId xmlns:a16="http://schemas.microsoft.com/office/drawing/2014/main" id="{47851866-D7C1-6A9E-73EB-073EE2376A07}"/>
                </a:ext>
              </a:extLst>
            </p:cNvPr>
            <p:cNvSpPr txBox="1"/>
            <p:nvPr/>
          </p:nvSpPr>
          <p:spPr>
            <a:xfrm>
              <a:off x="0" y="9525"/>
              <a:ext cx="663968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24" name="Group 7">
            <a:extLst>
              <a:ext uri="{FF2B5EF4-FFF2-40B4-BE49-F238E27FC236}">
                <a16:creationId xmlns:a16="http://schemas.microsoft.com/office/drawing/2014/main" id="{EDCBD64C-D5F8-4462-E3CC-579077DD5FA3}"/>
              </a:ext>
            </a:extLst>
          </p:cNvPr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61789FBB-A98F-1799-ED87-45F9257EF39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9">
              <a:extLst>
                <a:ext uri="{FF2B5EF4-FFF2-40B4-BE49-F238E27FC236}">
                  <a16:creationId xmlns:a16="http://schemas.microsoft.com/office/drawing/2014/main" id="{3F90F583-2045-D6FA-8F5D-18B812D2E61C}"/>
                </a:ext>
              </a:extLst>
            </p:cNvPr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BD23E42C-CFBC-F9DB-5338-33F72F58F97A}"/>
              </a:ext>
            </a:extLst>
          </p:cNvPr>
          <p:cNvSpPr txBox="1"/>
          <p:nvPr/>
        </p:nvSpPr>
        <p:spPr>
          <a:xfrm>
            <a:off x="16563894" y="8932807"/>
            <a:ext cx="6542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24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32000" y="5588107"/>
            <a:ext cx="7574419" cy="75744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5025833" y="6932995"/>
            <a:ext cx="13659093" cy="1365909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86533" y="4319303"/>
            <a:ext cx="1268804" cy="126880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7076036" y="7873204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2"/>
                </a:lnTo>
                <a:lnTo>
                  <a:pt x="0" y="3735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845436" y="9022695"/>
            <a:ext cx="441097" cy="449525"/>
          </a:xfrm>
          <a:custGeom>
            <a:avLst/>
            <a:gdLst/>
            <a:ahLst/>
            <a:cxnLst/>
            <a:rect l="l" t="t" r="r" b="b"/>
            <a:pathLst>
              <a:path w="441097" h="449525">
                <a:moveTo>
                  <a:pt x="0" y="0"/>
                </a:moveTo>
                <a:lnTo>
                  <a:pt x="441097" y="0"/>
                </a:lnTo>
                <a:lnTo>
                  <a:pt x="441097" y="449525"/>
                </a:lnTo>
                <a:lnTo>
                  <a:pt x="0" y="4495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7042419" y="807408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7" y="0"/>
                </a:lnTo>
                <a:lnTo>
                  <a:pt x="505997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8" name="Group 18"/>
          <p:cNvGrpSpPr/>
          <p:nvPr/>
        </p:nvGrpSpPr>
        <p:grpSpPr>
          <a:xfrm>
            <a:off x="17008251" y="-670628"/>
            <a:ext cx="1957161" cy="1957161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 flipV="1">
            <a:off x="988840" y="6120783"/>
            <a:ext cx="595386" cy="758015"/>
          </a:xfrm>
          <a:custGeom>
            <a:avLst/>
            <a:gdLst/>
            <a:ahLst/>
            <a:cxnLst/>
            <a:rect l="l" t="t" r="r" b="b"/>
            <a:pathLst>
              <a:path w="595386" h="758015">
                <a:moveTo>
                  <a:pt x="0" y="758015"/>
                </a:moveTo>
                <a:lnTo>
                  <a:pt x="595386" y="758015"/>
                </a:lnTo>
                <a:lnTo>
                  <a:pt x="595386" y="0"/>
                </a:lnTo>
                <a:lnTo>
                  <a:pt x="0" y="0"/>
                </a:lnTo>
                <a:lnTo>
                  <a:pt x="0" y="758015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TextBox 22"/>
          <p:cNvSpPr txBox="1"/>
          <p:nvPr/>
        </p:nvSpPr>
        <p:spPr>
          <a:xfrm>
            <a:off x="1863863" y="3168001"/>
            <a:ext cx="14414410" cy="1897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19"/>
              </a:lnSpc>
            </a:pPr>
            <a:r>
              <a:rPr lang="en-US" sz="6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Simulation</a:t>
            </a:r>
            <a:r>
              <a:rPr lang="he-IL" sz="6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 </a:t>
            </a:r>
          </a:p>
          <a:p>
            <a:pPr algn="ctr">
              <a:lnSpc>
                <a:spcPts val="7419"/>
              </a:lnSpc>
            </a:pPr>
            <a:r>
              <a:rPr lang="en-US" sz="6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E14AC71-EAA3-4847-B4A4-B490E482AA51}"/>
              </a:ext>
            </a:extLst>
          </p:cNvPr>
          <p:cNvSpPr/>
          <p:nvPr/>
        </p:nvSpPr>
        <p:spPr>
          <a:xfrm>
            <a:off x="6705600" y="5421007"/>
            <a:ext cx="6090000" cy="9683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7419"/>
              </a:lnSpc>
            </a:pPr>
            <a:r>
              <a:rPr lang="he-IL" sz="5000" dirty="0"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https://www.fttell.org/</a:t>
            </a:r>
            <a:endParaRPr lang="he-IL" sz="5000" dirty="0"/>
          </a:p>
        </p:txBody>
      </p:sp>
      <p:grpSp>
        <p:nvGrpSpPr>
          <p:cNvPr id="24" name="Group 4">
            <a:extLst>
              <a:ext uri="{FF2B5EF4-FFF2-40B4-BE49-F238E27FC236}">
                <a16:creationId xmlns:a16="http://schemas.microsoft.com/office/drawing/2014/main" id="{9C200DE9-CCC1-EB4A-1BE4-9CE2E33C8C74}"/>
              </a:ext>
            </a:extLst>
          </p:cNvPr>
          <p:cNvGrpSpPr/>
          <p:nvPr/>
        </p:nvGrpSpPr>
        <p:grpSpPr>
          <a:xfrm rot="5400000">
            <a:off x="17166038" y="8305121"/>
            <a:ext cx="647309" cy="1902880"/>
            <a:chOff x="0" y="0"/>
            <a:chExt cx="663968" cy="1951851"/>
          </a:xfrm>
        </p:grpSpPr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6075B380-D183-F2F3-95C4-43F855311668}"/>
                </a:ext>
              </a:extLst>
            </p:cNvPr>
            <p:cNvSpPr/>
            <p:nvPr/>
          </p:nvSpPr>
          <p:spPr>
            <a:xfrm>
              <a:off x="0" y="0"/>
              <a:ext cx="663968" cy="1951851"/>
            </a:xfrm>
            <a:custGeom>
              <a:avLst/>
              <a:gdLst/>
              <a:ahLst/>
              <a:cxnLst/>
              <a:rect l="l" t="t" r="r" b="b"/>
              <a:pathLst>
                <a:path w="663968" h="1951851">
                  <a:moveTo>
                    <a:pt x="221442" y="1932782"/>
                  </a:moveTo>
                  <a:cubicBezTo>
                    <a:pt x="255482" y="1944296"/>
                    <a:pt x="294181" y="1951851"/>
                    <a:pt x="332163" y="1951851"/>
                  </a:cubicBezTo>
                  <a:cubicBezTo>
                    <a:pt x="370146" y="1951851"/>
                    <a:pt x="406694" y="1945374"/>
                    <a:pt x="440375" y="1933860"/>
                  </a:cubicBezTo>
                  <a:cubicBezTo>
                    <a:pt x="441093" y="1933501"/>
                    <a:pt x="441809" y="1933501"/>
                    <a:pt x="442526" y="1933141"/>
                  </a:cubicBezTo>
                  <a:cubicBezTo>
                    <a:pt x="569013" y="1887086"/>
                    <a:pt x="662176" y="1765472"/>
                    <a:pt x="663968" y="1598048"/>
                  </a:cubicBezTo>
                  <a:lnTo>
                    <a:pt x="663968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92" y="1766191"/>
                    <a:pt x="93522" y="1887806"/>
                    <a:pt x="22144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D46E156D-BC5E-5AD3-5DBE-4B5A7AA7FBE9}"/>
                </a:ext>
              </a:extLst>
            </p:cNvPr>
            <p:cNvSpPr txBox="1"/>
            <p:nvPr/>
          </p:nvSpPr>
          <p:spPr>
            <a:xfrm>
              <a:off x="0" y="9525"/>
              <a:ext cx="663968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27" name="Group 7">
            <a:extLst>
              <a:ext uri="{FF2B5EF4-FFF2-40B4-BE49-F238E27FC236}">
                <a16:creationId xmlns:a16="http://schemas.microsoft.com/office/drawing/2014/main" id="{64B4945F-3A37-D231-F881-56AD5094E178}"/>
              </a:ext>
            </a:extLst>
          </p:cNvPr>
          <p:cNvGrpSpPr/>
          <p:nvPr/>
        </p:nvGrpSpPr>
        <p:grpSpPr>
          <a:xfrm>
            <a:off x="16538253" y="8936385"/>
            <a:ext cx="643732" cy="643732"/>
            <a:chOff x="0" y="0"/>
            <a:chExt cx="812800" cy="812800"/>
          </a:xfrm>
        </p:grpSpPr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2D6B12A1-3E99-9EC8-E660-2FA9FD949B7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9">
              <a:extLst>
                <a:ext uri="{FF2B5EF4-FFF2-40B4-BE49-F238E27FC236}">
                  <a16:creationId xmlns:a16="http://schemas.microsoft.com/office/drawing/2014/main" id="{B2FDF341-D834-3FCB-9D91-1A5CC0802592}"/>
                </a:ext>
              </a:extLst>
            </p:cNvPr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6057722A-B8D1-A0F5-D043-0E9B7AB0C0A4}"/>
              </a:ext>
            </a:extLst>
          </p:cNvPr>
          <p:cNvSpPr txBox="1"/>
          <p:nvPr/>
        </p:nvSpPr>
        <p:spPr>
          <a:xfrm>
            <a:off x="16589151" y="8970879"/>
            <a:ext cx="838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25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66812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9151388" y="1892252"/>
            <a:ext cx="25067935" cy="2506793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897264" y="-1504505"/>
            <a:ext cx="10762805" cy="1076280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385519" y="-1469847"/>
            <a:ext cx="10902481" cy="10902437"/>
            <a:chOff x="0" y="0"/>
            <a:chExt cx="6350000" cy="63499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6538" r="-1653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1875370" y="8916925"/>
            <a:ext cx="3245396" cy="324539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845436" y="4885642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9144000" y="8916925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2123766" y="3321750"/>
            <a:ext cx="5086694" cy="3280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714"/>
              </a:lnSpc>
            </a:pPr>
            <a:r>
              <a:rPr lang="en-US" sz="11994" b="1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Thank</a:t>
            </a:r>
          </a:p>
          <a:p>
            <a:pPr algn="l">
              <a:lnSpc>
                <a:spcPts val="12714"/>
              </a:lnSpc>
            </a:pPr>
            <a:r>
              <a:rPr lang="en-US" sz="11994" b="1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You.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123766" y="6866077"/>
            <a:ext cx="6773498" cy="622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70"/>
              </a:lnSpc>
            </a:pPr>
            <a:r>
              <a:rPr lang="en-US" sz="4500">
                <a:solidFill>
                  <a:srgbClr val="FFFFFF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For Your Attention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-5920004" y="4994219"/>
            <a:ext cx="14413073" cy="1441307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88325" y="1860724"/>
            <a:ext cx="6555675" cy="6775101"/>
            <a:chOff x="0" y="0"/>
            <a:chExt cx="6362700" cy="6575666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6350013" cy="6562979"/>
            </a:xfrm>
            <a:custGeom>
              <a:avLst/>
              <a:gdLst/>
              <a:ahLst/>
              <a:cxnLst/>
              <a:rect l="l" t="t" r="r" b="b"/>
              <a:pathLst>
                <a:path w="6350013" h="6562979">
                  <a:moveTo>
                    <a:pt x="6350000" y="5480583"/>
                  </a:moveTo>
                  <a:cubicBezTo>
                    <a:pt x="6350000" y="6078372"/>
                    <a:pt x="5865419" y="6562979"/>
                    <a:pt x="5267617" y="6562979"/>
                  </a:cubicBezTo>
                  <a:lnTo>
                    <a:pt x="1082383" y="6562979"/>
                  </a:lnTo>
                  <a:cubicBezTo>
                    <a:pt x="484594" y="6562979"/>
                    <a:pt x="0" y="6078385"/>
                    <a:pt x="0" y="5480583"/>
                  </a:cubicBezTo>
                  <a:lnTo>
                    <a:pt x="0" y="1082383"/>
                  </a:lnTo>
                  <a:cubicBezTo>
                    <a:pt x="0" y="484594"/>
                    <a:pt x="484581" y="0"/>
                    <a:pt x="1082383" y="0"/>
                  </a:cubicBezTo>
                  <a:lnTo>
                    <a:pt x="5267630" y="0"/>
                  </a:lnTo>
                  <a:cubicBezTo>
                    <a:pt x="5865419" y="0"/>
                    <a:pt x="6350013" y="484594"/>
                    <a:pt x="6350013" y="1082383"/>
                  </a:cubicBezTo>
                  <a:lnTo>
                    <a:pt x="6350013" y="5480583"/>
                  </a:lnTo>
                  <a:close/>
                </a:path>
              </a:pathLst>
            </a:custGeom>
            <a:blipFill>
              <a:blip r:embed="rId5"/>
              <a:stretch>
                <a:fillRect l="-3321" r="-332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953923" y="4509098"/>
            <a:ext cx="1268804" cy="126880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7076036" y="7780213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2"/>
                </a:lnTo>
                <a:lnTo>
                  <a:pt x="0" y="3735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9567043" y="807408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7" y="0"/>
                </a:lnTo>
                <a:lnTo>
                  <a:pt x="505997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821485" y="6701590"/>
            <a:ext cx="414431" cy="422350"/>
          </a:xfrm>
          <a:custGeom>
            <a:avLst/>
            <a:gdLst/>
            <a:ahLst/>
            <a:cxnLst/>
            <a:rect l="l" t="t" r="r" b="b"/>
            <a:pathLst>
              <a:path w="414431" h="422350">
                <a:moveTo>
                  <a:pt x="0" y="0"/>
                </a:moveTo>
                <a:lnTo>
                  <a:pt x="414430" y="0"/>
                </a:lnTo>
                <a:lnTo>
                  <a:pt x="414430" y="422349"/>
                </a:lnTo>
                <a:lnTo>
                  <a:pt x="0" y="4223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7" name="Group 17"/>
          <p:cNvGrpSpPr/>
          <p:nvPr/>
        </p:nvGrpSpPr>
        <p:grpSpPr>
          <a:xfrm>
            <a:off x="17259300" y="-670628"/>
            <a:ext cx="1706112" cy="1706112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5201900" y="102870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2334609" y="4841457"/>
            <a:ext cx="507431" cy="604085"/>
          </a:xfrm>
          <a:custGeom>
            <a:avLst/>
            <a:gdLst/>
            <a:ahLst/>
            <a:cxnLst/>
            <a:rect l="l" t="t" r="r" b="b"/>
            <a:pathLst>
              <a:path w="507431" h="604085">
                <a:moveTo>
                  <a:pt x="0" y="0"/>
                </a:moveTo>
                <a:lnTo>
                  <a:pt x="507431" y="0"/>
                </a:lnTo>
                <a:lnTo>
                  <a:pt x="507431" y="604086"/>
                </a:lnTo>
                <a:lnTo>
                  <a:pt x="0" y="60408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TextBox 22"/>
          <p:cNvSpPr txBox="1"/>
          <p:nvPr/>
        </p:nvSpPr>
        <p:spPr>
          <a:xfrm>
            <a:off x="9643494" y="1743625"/>
            <a:ext cx="7615806" cy="10338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l">
              <a:lnSpc>
                <a:spcPts val="45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Montserrat Bold"/>
                <a:ea typeface="Montserrat Bold"/>
                <a:cs typeface="David" panose="020E0502060401010101" pitchFamily="34" charset="-79"/>
                <a:sym typeface="Montserrat Bold"/>
              </a:rPr>
              <a:t>The FTT diagnosis process is lengthy and may lead to various medical complications for the patient due to delayed identification and treatment.</a:t>
            </a:r>
          </a:p>
          <a:p>
            <a:pPr algn="l">
              <a:lnSpc>
                <a:spcPts val="4500"/>
              </a:lnSpc>
            </a:pPr>
            <a:endParaRPr lang="en-US" sz="3000" dirty="0">
              <a:solidFill>
                <a:srgbClr val="000000"/>
              </a:solidFill>
              <a:latin typeface="Montserrat Bold"/>
              <a:ea typeface="Montserrat Bold"/>
              <a:cs typeface="David" panose="020E0502060401010101" pitchFamily="34" charset="-79"/>
              <a:sym typeface="Montserrat Bold"/>
            </a:endParaRPr>
          </a:p>
          <a:p>
            <a:pPr marL="457200" indent="-457200" algn="l">
              <a:lnSpc>
                <a:spcPts val="45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Montserrat Bold"/>
                <a:ea typeface="Montserrat Bold"/>
                <a:cs typeface="David" panose="020E0502060401010101" pitchFamily="34" charset="-79"/>
                <a:sym typeface="Montserrat Bold"/>
              </a:rPr>
              <a:t>Despite standardized quantitative definitions, FTT can be overlooked or misdiagnosed.</a:t>
            </a:r>
          </a:p>
          <a:p>
            <a:pPr algn="l">
              <a:lnSpc>
                <a:spcPts val="4500"/>
              </a:lnSpc>
            </a:pPr>
            <a:endParaRPr lang="en-US" sz="3000" dirty="0">
              <a:solidFill>
                <a:srgbClr val="000000"/>
              </a:solidFill>
              <a:latin typeface="Montserrat Bold"/>
              <a:ea typeface="Montserrat Bold"/>
              <a:cs typeface="David" panose="020E0502060401010101" pitchFamily="34" charset="-79"/>
              <a:sym typeface="Montserrat Bold"/>
            </a:endParaRPr>
          </a:p>
          <a:p>
            <a:pPr marL="457200" indent="-457200" algn="l">
              <a:lnSpc>
                <a:spcPts val="45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Montserrat Bold"/>
                <a:ea typeface="Montserrat Bold"/>
                <a:cs typeface="David" panose="020E0502060401010101" pitchFamily="34" charset="-79"/>
                <a:sym typeface="Montserrat Bold"/>
              </a:rPr>
              <a:t>Non-organic FTT is often diagnosed without quantitative data, as pediatricians must observe the child's behavior, which makes the task impossible.</a:t>
            </a:r>
          </a:p>
          <a:p>
            <a:pPr algn="r" rtl="1">
              <a:lnSpc>
                <a:spcPts val="4500"/>
              </a:lnSpc>
            </a:pPr>
            <a:endParaRPr lang="en-US" sz="3000" dirty="0">
              <a:solidFill>
                <a:srgbClr val="000000"/>
              </a:solidFill>
              <a:latin typeface="Montserrat Bold"/>
              <a:ea typeface="Montserrat Bold"/>
              <a:cs typeface="David" panose="020E0502060401010101" pitchFamily="34" charset="-79"/>
              <a:sym typeface="Montserrat Bold"/>
            </a:endParaRPr>
          </a:p>
          <a:p>
            <a:pPr algn="l">
              <a:lnSpc>
                <a:spcPts val="4500"/>
              </a:lnSpc>
            </a:pPr>
            <a:endParaRPr lang="en-US" sz="3000" dirty="0">
              <a:solidFill>
                <a:srgbClr val="000000"/>
              </a:solidFill>
              <a:latin typeface="Montserrat Bold"/>
              <a:ea typeface="Montserrat Bold"/>
              <a:cs typeface="David" panose="020E0502060401010101" pitchFamily="34" charset="-79"/>
              <a:sym typeface="Montserrat Bold"/>
            </a:endParaRPr>
          </a:p>
          <a:p>
            <a:pPr algn="l">
              <a:lnSpc>
                <a:spcPts val="4500"/>
              </a:lnSpc>
            </a:pPr>
            <a:endParaRPr lang="en-US" sz="3000" dirty="0">
              <a:solidFill>
                <a:srgbClr val="000000"/>
              </a:solidFill>
              <a:latin typeface="Montserrat Bold"/>
              <a:ea typeface="Montserrat Bold"/>
              <a:cs typeface="David" panose="020E0502060401010101" pitchFamily="34" charset="-79"/>
              <a:sym typeface="Montserrat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0363200" y="738589"/>
            <a:ext cx="5131990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The Problem</a:t>
            </a:r>
          </a:p>
        </p:txBody>
      </p:sp>
      <p:sp>
        <p:nvSpPr>
          <p:cNvPr id="3" name="Freeform 8">
            <a:extLst>
              <a:ext uri="{FF2B5EF4-FFF2-40B4-BE49-F238E27FC236}">
                <a16:creationId xmlns:a16="http://schemas.microsoft.com/office/drawing/2014/main" id="{6EE4AEDB-C8A4-7BA0-A5A9-D660976B52E0}"/>
              </a:ext>
            </a:extLst>
          </p:cNvPr>
          <p:cNvSpPr/>
          <p:nvPr/>
        </p:nvSpPr>
        <p:spPr>
          <a:xfrm>
            <a:off x="706834" y="9516133"/>
            <a:ext cx="643732" cy="64373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193378"/>
          </a:solidFill>
        </p:spPr>
        <p:txBody>
          <a:bodyPr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2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5156502" y="967797"/>
            <a:ext cx="7659996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Existing Solutions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57225" y="3199887"/>
            <a:ext cx="8224239" cy="3403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0"/>
              </a:lnSpc>
            </a:pPr>
            <a:r>
              <a:rPr lang="en-US" sz="3000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Most used methods</a:t>
            </a:r>
          </a:p>
          <a:p>
            <a:pPr algn="ctr">
              <a:lnSpc>
                <a:spcPts val="3027"/>
              </a:lnSpc>
            </a:pPr>
            <a:endParaRPr lang="en-US" sz="3000" b="1" dirty="0">
              <a:solidFill>
                <a:srgbClr val="193378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27" b="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Growth Monitoring.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27" b="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Medical History and Physical Examination.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27" b="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Nutritional Assessment.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27" b="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Psychosocial Evaluation.</a:t>
            </a:r>
          </a:p>
          <a:p>
            <a:pPr algn="just">
              <a:lnSpc>
                <a:spcPts val="121"/>
              </a:lnSpc>
              <a:spcBef>
                <a:spcPct val="0"/>
              </a:spcBef>
            </a:pPr>
            <a:endParaRPr lang="en-US" sz="2727" b="1" dirty="0">
              <a:solidFill>
                <a:srgbClr val="000000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62993" y="3199887"/>
            <a:ext cx="8322424" cy="3159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0"/>
              </a:lnSpc>
            </a:pPr>
            <a:r>
              <a:rPr lang="en-US" sz="3000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Rourke Baby Record (RBR) </a:t>
            </a:r>
          </a:p>
          <a:p>
            <a:pPr algn="ctr">
              <a:lnSpc>
                <a:spcPts val="2220"/>
              </a:lnSpc>
            </a:pPr>
            <a:endParaRPr lang="en-US" sz="3000" b="1" dirty="0">
              <a:solidFill>
                <a:srgbClr val="193378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29" b="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Developed in Canada is a comprehensive tool for growth monitoring but is not used for diagnosing FTT.</a:t>
            </a:r>
          </a:p>
          <a:p>
            <a:pPr algn="ctr">
              <a:lnSpc>
                <a:spcPts val="2220"/>
              </a:lnSpc>
            </a:pPr>
            <a:endParaRPr lang="en-US" sz="2729" b="1" dirty="0">
              <a:solidFill>
                <a:srgbClr val="000000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  <a:p>
            <a:pPr algn="ctr">
              <a:lnSpc>
                <a:spcPts val="2220"/>
              </a:lnSpc>
              <a:spcBef>
                <a:spcPct val="0"/>
              </a:spcBef>
            </a:pPr>
            <a:endParaRPr lang="en-US" sz="2729" b="1" dirty="0">
              <a:solidFill>
                <a:srgbClr val="000000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</p:txBody>
      </p:sp>
      <p:sp>
        <p:nvSpPr>
          <p:cNvPr id="15" name="Freeform 8">
            <a:extLst>
              <a:ext uri="{FF2B5EF4-FFF2-40B4-BE49-F238E27FC236}">
                <a16:creationId xmlns:a16="http://schemas.microsoft.com/office/drawing/2014/main" id="{034054A2-4B83-9C84-68F9-F78B1B5AE84D}"/>
              </a:ext>
            </a:extLst>
          </p:cNvPr>
          <p:cNvSpPr/>
          <p:nvPr/>
        </p:nvSpPr>
        <p:spPr>
          <a:xfrm>
            <a:off x="16538253" y="8936385"/>
            <a:ext cx="643732" cy="64373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193378"/>
          </a:solidFill>
        </p:spPr>
        <p:txBody>
          <a:bodyPr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03713" y="1683881"/>
            <a:ext cx="7574419" cy="75744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3179402" y="4686384"/>
            <a:ext cx="13659093" cy="1365909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803713" y="1917964"/>
            <a:ext cx="7340287" cy="7340287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355129" y="2352327"/>
            <a:ext cx="6471586" cy="6471560"/>
            <a:chOff x="0" y="0"/>
            <a:chExt cx="6350000" cy="634997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25046" r="-2504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86533" y="4319303"/>
            <a:ext cx="1268804" cy="126880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7076036" y="7873204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2"/>
                </a:lnTo>
                <a:lnTo>
                  <a:pt x="0" y="3735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845436" y="9022695"/>
            <a:ext cx="441097" cy="449525"/>
          </a:xfrm>
          <a:custGeom>
            <a:avLst/>
            <a:gdLst/>
            <a:ahLst/>
            <a:cxnLst/>
            <a:rect l="l" t="t" r="r" b="b"/>
            <a:pathLst>
              <a:path w="441097" h="449525">
                <a:moveTo>
                  <a:pt x="0" y="0"/>
                </a:moveTo>
                <a:lnTo>
                  <a:pt x="441097" y="0"/>
                </a:lnTo>
                <a:lnTo>
                  <a:pt x="441097" y="449525"/>
                </a:lnTo>
                <a:lnTo>
                  <a:pt x="0" y="4495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7042419" y="807408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7" y="0"/>
                </a:lnTo>
                <a:lnTo>
                  <a:pt x="505997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3" name="Group 23"/>
          <p:cNvGrpSpPr/>
          <p:nvPr/>
        </p:nvGrpSpPr>
        <p:grpSpPr>
          <a:xfrm>
            <a:off x="17008251" y="-670628"/>
            <a:ext cx="1957161" cy="1957161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 flipV="1">
            <a:off x="1623242" y="4574698"/>
            <a:ext cx="595386" cy="758015"/>
          </a:xfrm>
          <a:custGeom>
            <a:avLst/>
            <a:gdLst/>
            <a:ahLst/>
            <a:cxnLst/>
            <a:rect l="l" t="t" r="r" b="b"/>
            <a:pathLst>
              <a:path w="595386" h="758015">
                <a:moveTo>
                  <a:pt x="0" y="758014"/>
                </a:moveTo>
                <a:lnTo>
                  <a:pt x="595385" y="758014"/>
                </a:lnTo>
                <a:lnTo>
                  <a:pt x="595385" y="0"/>
                </a:lnTo>
                <a:lnTo>
                  <a:pt x="0" y="0"/>
                </a:lnTo>
                <a:lnTo>
                  <a:pt x="0" y="758014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TextBox 27"/>
          <p:cNvSpPr txBox="1"/>
          <p:nvPr/>
        </p:nvSpPr>
        <p:spPr>
          <a:xfrm>
            <a:off x="9144000" y="1788656"/>
            <a:ext cx="9349494" cy="2190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80"/>
              </a:lnSpc>
            </a:pPr>
            <a:r>
              <a:rPr lang="en-US" sz="8000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System Requirements</a:t>
            </a:r>
          </a:p>
        </p:txBody>
      </p:sp>
      <p:sp>
        <p:nvSpPr>
          <p:cNvPr id="28" name="Freeform 8">
            <a:extLst>
              <a:ext uri="{FF2B5EF4-FFF2-40B4-BE49-F238E27FC236}">
                <a16:creationId xmlns:a16="http://schemas.microsoft.com/office/drawing/2014/main" id="{82BE3D72-60C5-603D-902E-1EB115F65F46}"/>
              </a:ext>
            </a:extLst>
          </p:cNvPr>
          <p:cNvSpPr/>
          <p:nvPr/>
        </p:nvSpPr>
        <p:spPr>
          <a:xfrm>
            <a:off x="16538253" y="8936385"/>
            <a:ext cx="643732" cy="64373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193378"/>
          </a:solidFill>
        </p:spPr>
        <p:txBody>
          <a:bodyPr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4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4044158" y="961542"/>
            <a:ext cx="10199684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Functional Requirements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37370" y="2349008"/>
            <a:ext cx="18129885" cy="6846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dirty="0">
                <a:latin typeface="Montserrat Bold"/>
                <a:ea typeface="Montserrat Bold"/>
                <a:cs typeface="Montserrat Bold"/>
                <a:sym typeface="Montserrat Bold"/>
              </a:rPr>
              <a:t>The system allows the users to insert new data.</a:t>
            </a:r>
          </a:p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dirty="0">
                <a:latin typeface="Montserrat Bold"/>
                <a:ea typeface="Montserrat Bold"/>
                <a:cs typeface="Montserrat Bold"/>
                <a:sym typeface="Montserrat Bold"/>
              </a:rPr>
              <a:t>The system stores data in a database.</a:t>
            </a:r>
          </a:p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dirty="0">
                <a:latin typeface="Montserrat Bold"/>
                <a:ea typeface="Montserrat Bold"/>
                <a:cs typeface="Montserrat Bold"/>
                <a:sym typeface="Montserrat Bold"/>
              </a:rPr>
              <a:t>The system shows the analysis of the result in real time.</a:t>
            </a:r>
          </a:p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dirty="0">
                <a:latin typeface="Montserrat Bold"/>
                <a:ea typeface="Montserrat Bold"/>
                <a:cs typeface="Montserrat Bold"/>
                <a:sym typeface="Montserrat Bold"/>
              </a:rPr>
              <a:t>The system offers pediatricians registration for the system.</a:t>
            </a:r>
          </a:p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dirty="0">
                <a:latin typeface="Montserrat Bold"/>
                <a:ea typeface="Montserrat Bold"/>
                <a:cs typeface="Montserrat Bold"/>
                <a:sym typeface="Montserrat Bold"/>
              </a:rPr>
              <a:t>The system can be used from any location with Wi-Fi access.</a:t>
            </a:r>
          </a:p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dirty="0">
                <a:latin typeface="Montserrat Bold"/>
                <a:ea typeface="Montserrat Bold"/>
                <a:cs typeface="Montserrat Bold"/>
                <a:sym typeface="Montserrat Bold"/>
              </a:rPr>
              <a:t>The system allows pediatricians the usage of the camera for diagnosing (Computer Vision).</a:t>
            </a:r>
          </a:p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dirty="0">
                <a:latin typeface="Montserrat Bold"/>
                <a:ea typeface="Montserrat Bold"/>
                <a:cs typeface="Montserrat Bold"/>
                <a:sym typeface="Montserrat Bold"/>
              </a:rPr>
              <a:t>The systems offers a guidance tutorial.</a:t>
            </a:r>
          </a:p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dirty="0">
                <a:latin typeface="Montserrat Bold"/>
                <a:ea typeface="Montserrat Bold"/>
                <a:cs typeface="Montserrat Bold"/>
                <a:sym typeface="Montserrat Bold"/>
              </a:rPr>
              <a:t>The system gives permission to authorized users to login (Pediatrics).</a:t>
            </a:r>
          </a:p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dirty="0">
                <a:latin typeface="Montserrat Bold"/>
                <a:ea typeface="Montserrat Bold"/>
                <a:cs typeface="Montserrat Bold"/>
                <a:sym typeface="Montserrat Bold"/>
              </a:rPr>
              <a:t>The system offers to pediatricians a suitable nutrition plan for each patient.</a:t>
            </a:r>
          </a:p>
        </p:txBody>
      </p:sp>
      <p:sp>
        <p:nvSpPr>
          <p:cNvPr id="14" name="Freeform 8">
            <a:extLst>
              <a:ext uri="{FF2B5EF4-FFF2-40B4-BE49-F238E27FC236}">
                <a16:creationId xmlns:a16="http://schemas.microsoft.com/office/drawing/2014/main" id="{0D403AD9-0D2A-C0B4-6084-24BAEE76F135}"/>
              </a:ext>
            </a:extLst>
          </p:cNvPr>
          <p:cNvSpPr/>
          <p:nvPr/>
        </p:nvSpPr>
        <p:spPr>
          <a:xfrm>
            <a:off x="16538253" y="8936385"/>
            <a:ext cx="643732" cy="64373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193378"/>
          </a:solidFill>
        </p:spPr>
        <p:txBody>
          <a:bodyPr/>
          <a:lstStyle/>
          <a:p>
            <a:pPr algn="ctr"/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3070733" y="1351114"/>
            <a:ext cx="12175107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5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Non-Functional Requirements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895600" y="3232257"/>
            <a:ext cx="7528560" cy="3384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b="1" dirty="0">
                <a:latin typeface="Montserrat Bold"/>
                <a:ea typeface="Montserrat Bold"/>
                <a:cs typeface="Montserrat Bold"/>
                <a:sym typeface="Montserrat Bold"/>
              </a:rPr>
              <a:t> user friendly interface.</a:t>
            </a:r>
          </a:p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b="1" dirty="0">
                <a:latin typeface="Montserrat Bold"/>
                <a:ea typeface="Montserrat Bold"/>
                <a:cs typeface="Montserrat Bold"/>
                <a:sym typeface="Montserrat Bold"/>
              </a:rPr>
              <a:t>Simple interaction mechanism.</a:t>
            </a:r>
          </a:p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b="1" dirty="0">
                <a:latin typeface="Montserrat Bold"/>
                <a:ea typeface="Montserrat Bold"/>
                <a:cs typeface="Montserrat Bold"/>
                <a:sym typeface="Montserrat Bold"/>
              </a:rPr>
              <a:t>Real time analysis.</a:t>
            </a:r>
          </a:p>
          <a:p>
            <a:pPr marL="647700" lvl="1" indent="-323850">
              <a:lnSpc>
                <a:spcPct val="150000"/>
              </a:lnSpc>
              <a:buFont typeface="Arial"/>
              <a:buChar char="•"/>
            </a:pPr>
            <a:r>
              <a:rPr lang="en-US" sz="3000" b="1" dirty="0">
                <a:latin typeface="Montserrat Bold"/>
                <a:ea typeface="Montserrat Bold"/>
                <a:cs typeface="Montserrat Bold"/>
                <a:sym typeface="Montserrat Bold"/>
              </a:rPr>
              <a:t>The data is secured really well</a:t>
            </a:r>
          </a:p>
          <a:p>
            <a:pPr marL="647700" lvl="1" indent="-323850" algn="l">
              <a:lnSpc>
                <a:spcPct val="150000"/>
              </a:lnSpc>
              <a:buFont typeface="Arial"/>
              <a:buChar char="•"/>
            </a:pPr>
            <a:r>
              <a:rPr lang="en-US" sz="3000" b="1" dirty="0">
                <a:latin typeface="Montserrat Bold"/>
                <a:ea typeface="Montserrat Bold"/>
                <a:cs typeface="Montserrat Bold"/>
                <a:sym typeface="Montserrat Bold"/>
              </a:rPr>
              <a:t>Application works 24/7</a:t>
            </a:r>
          </a:p>
        </p:txBody>
      </p:sp>
      <p:sp>
        <p:nvSpPr>
          <p:cNvPr id="14" name="Freeform 8">
            <a:extLst>
              <a:ext uri="{FF2B5EF4-FFF2-40B4-BE49-F238E27FC236}">
                <a16:creationId xmlns:a16="http://schemas.microsoft.com/office/drawing/2014/main" id="{84E17050-6BE2-B6A2-929B-A993F9C2D88C}"/>
              </a:ext>
            </a:extLst>
          </p:cNvPr>
          <p:cNvSpPr/>
          <p:nvPr/>
        </p:nvSpPr>
        <p:spPr>
          <a:xfrm>
            <a:off x="16538253" y="8936385"/>
            <a:ext cx="643732" cy="64373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193378"/>
          </a:solidFill>
        </p:spPr>
        <p:txBody>
          <a:bodyPr/>
          <a:lstStyle/>
          <a:p>
            <a:pPr algn="ctr"/>
            <a:r>
              <a:rPr lang="en-US" sz="3200" dirty="0">
                <a:solidFill>
                  <a:prstClr val="white"/>
                </a:solidFill>
                <a:latin typeface="Calibri"/>
              </a:rPr>
              <a:t>6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03713" y="1683881"/>
            <a:ext cx="7574419" cy="75744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2897214" y="4730886"/>
            <a:ext cx="13659093" cy="1365909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803713" y="1917964"/>
            <a:ext cx="7340287" cy="7340287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758457" y="2741893"/>
            <a:ext cx="6129050" cy="5458396"/>
            <a:chOff x="0" y="0"/>
            <a:chExt cx="7130175" cy="634997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130175" cy="6349975"/>
            </a:xfrm>
            <a:custGeom>
              <a:avLst/>
              <a:gdLst/>
              <a:ahLst/>
              <a:cxnLst/>
              <a:rect l="l" t="t" r="r" b="b"/>
              <a:pathLst>
                <a:path w="7130175" h="6349975">
                  <a:moveTo>
                    <a:pt x="7130175" y="3175025"/>
                  </a:moveTo>
                  <a:cubicBezTo>
                    <a:pt x="7130175" y="4928451"/>
                    <a:pt x="5533999" y="6349975"/>
                    <a:pt x="3565087" y="6349975"/>
                  </a:cubicBezTo>
                  <a:cubicBezTo>
                    <a:pt x="1596147" y="6349975"/>
                    <a:pt x="0" y="4928451"/>
                    <a:pt x="0" y="3175025"/>
                  </a:cubicBezTo>
                  <a:cubicBezTo>
                    <a:pt x="0" y="1421511"/>
                    <a:pt x="1596147" y="0"/>
                    <a:pt x="3565087" y="0"/>
                  </a:cubicBezTo>
                  <a:cubicBezTo>
                    <a:pt x="5534028" y="0"/>
                    <a:pt x="7130175" y="1421511"/>
                    <a:pt x="7130175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11072" r="-1107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86533" y="4319303"/>
            <a:ext cx="1268804" cy="126880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337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7076036" y="7873204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2"/>
                </a:lnTo>
                <a:lnTo>
                  <a:pt x="0" y="3735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845436" y="9022695"/>
            <a:ext cx="441097" cy="449525"/>
          </a:xfrm>
          <a:custGeom>
            <a:avLst/>
            <a:gdLst/>
            <a:ahLst/>
            <a:cxnLst/>
            <a:rect l="l" t="t" r="r" b="b"/>
            <a:pathLst>
              <a:path w="441097" h="449525">
                <a:moveTo>
                  <a:pt x="0" y="0"/>
                </a:moveTo>
                <a:lnTo>
                  <a:pt x="441097" y="0"/>
                </a:lnTo>
                <a:lnTo>
                  <a:pt x="441097" y="449525"/>
                </a:lnTo>
                <a:lnTo>
                  <a:pt x="0" y="4495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7042419" y="807408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7" y="0"/>
                </a:lnTo>
                <a:lnTo>
                  <a:pt x="505997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3" name="Group 23"/>
          <p:cNvGrpSpPr/>
          <p:nvPr/>
        </p:nvGrpSpPr>
        <p:grpSpPr>
          <a:xfrm>
            <a:off x="17008251" y="-670628"/>
            <a:ext cx="1957161" cy="1957161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 flipV="1">
            <a:off x="1623242" y="4574698"/>
            <a:ext cx="595386" cy="758015"/>
          </a:xfrm>
          <a:custGeom>
            <a:avLst/>
            <a:gdLst/>
            <a:ahLst/>
            <a:cxnLst/>
            <a:rect l="l" t="t" r="r" b="b"/>
            <a:pathLst>
              <a:path w="595386" h="758015">
                <a:moveTo>
                  <a:pt x="0" y="758014"/>
                </a:moveTo>
                <a:lnTo>
                  <a:pt x="595385" y="758014"/>
                </a:lnTo>
                <a:lnTo>
                  <a:pt x="595385" y="0"/>
                </a:lnTo>
                <a:lnTo>
                  <a:pt x="0" y="0"/>
                </a:lnTo>
                <a:lnTo>
                  <a:pt x="0" y="758014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TextBox 27"/>
          <p:cNvSpPr txBox="1"/>
          <p:nvPr/>
        </p:nvSpPr>
        <p:spPr>
          <a:xfrm>
            <a:off x="9344244" y="1592106"/>
            <a:ext cx="7244717" cy="2727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19"/>
              </a:lnSpc>
            </a:pPr>
            <a:r>
              <a:rPr lang="en-US" sz="6999" b="1" dirty="0">
                <a:solidFill>
                  <a:srgbClr val="19337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Our Solution</a:t>
            </a:r>
            <a:endParaRPr lang="en-US" sz="6999" b="1" dirty="0">
              <a:solidFill>
                <a:srgbClr val="193378"/>
              </a:solidFill>
              <a:latin typeface="Montserrat Classic Bold"/>
              <a:ea typeface="Montserrat Classic Bold"/>
              <a:cs typeface="Montserrat Classic Bold"/>
              <a:sym typeface="Montserrat Classic Bold"/>
              <a:hlinkClick r:id="rId12"/>
            </a:endParaRPr>
          </a:p>
          <a:p>
            <a:pPr algn="ctr">
              <a:lnSpc>
                <a:spcPts val="7419"/>
              </a:lnSpc>
            </a:pPr>
            <a:endParaRPr lang="en-US" sz="6999" b="1" dirty="0">
              <a:solidFill>
                <a:srgbClr val="193378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  <a:p>
            <a:pPr algn="ctr">
              <a:lnSpc>
                <a:spcPts val="6571"/>
              </a:lnSpc>
            </a:pPr>
            <a:endParaRPr lang="en-US" sz="6999" b="1" dirty="0">
              <a:solidFill>
                <a:srgbClr val="193378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</p:txBody>
      </p:sp>
      <p:sp>
        <p:nvSpPr>
          <p:cNvPr id="28" name="Freeform 8">
            <a:extLst>
              <a:ext uri="{FF2B5EF4-FFF2-40B4-BE49-F238E27FC236}">
                <a16:creationId xmlns:a16="http://schemas.microsoft.com/office/drawing/2014/main" id="{093D2BBA-45ED-8ED1-FF6E-301D18441D5E}"/>
              </a:ext>
            </a:extLst>
          </p:cNvPr>
          <p:cNvSpPr/>
          <p:nvPr/>
        </p:nvSpPr>
        <p:spPr>
          <a:xfrm>
            <a:off x="16538253" y="8936385"/>
            <a:ext cx="643732" cy="64373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193378"/>
          </a:solidFill>
        </p:spPr>
        <p:txBody>
          <a:bodyPr/>
          <a:lstStyle/>
          <a:p>
            <a:pPr algn="ctr"/>
            <a:r>
              <a:rPr lang="en-US" sz="3200" dirty="0">
                <a:solidFill>
                  <a:prstClr val="white"/>
                </a:solidFill>
                <a:latin typeface="Calibri"/>
              </a:rPr>
              <a:t>7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26" r="-11885"/>
            </a:stretch>
          </a:blipFill>
        </p:spPr>
        <p:txBody>
          <a:bodyPr/>
          <a:lstStyle/>
          <a:p>
            <a:endParaRPr lang="he-IL" dirty="0"/>
          </a:p>
        </p:txBody>
      </p:sp>
      <p:sp>
        <p:nvSpPr>
          <p:cNvPr id="3" name="Freeform 3"/>
          <p:cNvSpPr/>
          <p:nvPr/>
        </p:nvSpPr>
        <p:spPr>
          <a:xfrm>
            <a:off x="1028700" y="770867"/>
            <a:ext cx="515665" cy="515665"/>
          </a:xfrm>
          <a:custGeom>
            <a:avLst/>
            <a:gdLst/>
            <a:ahLst/>
            <a:cxnLst/>
            <a:rect l="l" t="t" r="r" b="b"/>
            <a:pathLst>
              <a:path w="515665" h="515665">
                <a:moveTo>
                  <a:pt x="0" y="0"/>
                </a:moveTo>
                <a:lnTo>
                  <a:pt x="515665" y="0"/>
                </a:lnTo>
                <a:lnTo>
                  <a:pt x="515665" y="515666"/>
                </a:lnTo>
                <a:lnTo>
                  <a:pt x="0" y="5156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17167778" y="8306860"/>
            <a:ext cx="643831" cy="1902880"/>
            <a:chOff x="0" y="0"/>
            <a:chExt cx="660400" cy="195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1951851"/>
            </a:xfrm>
            <a:custGeom>
              <a:avLst/>
              <a:gdLst/>
              <a:ahLst/>
              <a:cxnLst/>
              <a:rect l="l" t="t" r="r" b="b"/>
              <a:pathLst>
                <a:path w="660400" h="1951851">
                  <a:moveTo>
                    <a:pt x="220252" y="1932782"/>
                  </a:moveTo>
                  <a:cubicBezTo>
                    <a:pt x="254109" y="1944296"/>
                    <a:pt x="292600" y="1951851"/>
                    <a:pt x="330378" y="1951851"/>
                  </a:cubicBezTo>
                  <a:cubicBezTo>
                    <a:pt x="368157" y="1951851"/>
                    <a:pt x="404509" y="1945374"/>
                    <a:pt x="438009" y="1933860"/>
                  </a:cubicBezTo>
                  <a:cubicBezTo>
                    <a:pt x="438723" y="1933501"/>
                    <a:pt x="439435" y="1933501"/>
                    <a:pt x="440148" y="1933141"/>
                  </a:cubicBezTo>
                  <a:cubicBezTo>
                    <a:pt x="565955" y="1887086"/>
                    <a:pt x="658618" y="1765472"/>
                    <a:pt x="660400" y="159804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596862"/>
                  </a:lnTo>
                  <a:cubicBezTo>
                    <a:pt x="1782" y="1766191"/>
                    <a:pt x="93019" y="1887806"/>
                    <a:pt x="220252" y="1932782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660400" cy="1815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8635" y="-545006"/>
            <a:ext cx="2585802" cy="258580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575F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998721" y="5301825"/>
            <a:ext cx="366528" cy="373532"/>
          </a:xfrm>
          <a:custGeom>
            <a:avLst/>
            <a:gdLst/>
            <a:ahLst/>
            <a:cxnLst/>
            <a:rect l="l" t="t" r="r" b="b"/>
            <a:pathLst>
              <a:path w="366528" h="373532">
                <a:moveTo>
                  <a:pt x="0" y="0"/>
                </a:moveTo>
                <a:lnTo>
                  <a:pt x="366528" y="0"/>
                </a:lnTo>
                <a:lnTo>
                  <a:pt x="366528" y="373531"/>
                </a:lnTo>
                <a:lnTo>
                  <a:pt x="0" y="373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068735" y="2684222"/>
            <a:ext cx="505996" cy="515665"/>
          </a:xfrm>
          <a:custGeom>
            <a:avLst/>
            <a:gdLst/>
            <a:ahLst/>
            <a:cxnLst/>
            <a:rect l="l" t="t" r="r" b="b"/>
            <a:pathLst>
              <a:path w="505996" h="515665">
                <a:moveTo>
                  <a:pt x="0" y="0"/>
                </a:moveTo>
                <a:lnTo>
                  <a:pt x="505996" y="0"/>
                </a:lnTo>
                <a:lnTo>
                  <a:pt x="505996" y="515665"/>
                </a:lnTo>
                <a:lnTo>
                  <a:pt x="0" y="515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3056446" y="1479959"/>
            <a:ext cx="12175107" cy="1658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7000" b="1" dirty="0">
                <a:solidFill>
                  <a:srgbClr val="193378"/>
                </a:solidFill>
                <a:latin typeface="Montserrat Bold" panose="020B0604020202020204" charset="0"/>
                <a:ea typeface="Montserrat Classic Bold"/>
                <a:cs typeface="Montserrat Classic Bold"/>
                <a:sym typeface="Montserrat Classic Bold"/>
              </a:rPr>
              <a:t>FTTell</a:t>
            </a:r>
          </a:p>
          <a:p>
            <a:pPr algn="ctr">
              <a:lnSpc>
                <a:spcPts val="6359"/>
              </a:lnSpc>
            </a:pPr>
            <a:endParaRPr lang="en-US" sz="7000" b="1" dirty="0">
              <a:solidFill>
                <a:srgbClr val="193378"/>
              </a:solidFill>
              <a:latin typeface="Montserrat Bold" panose="020B0604020202020204" charset="0"/>
              <a:ea typeface="Montserrat Classic Bold"/>
              <a:cs typeface="Montserrat Classic Bold"/>
              <a:sym typeface="Montserrat Classic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056446" y="3560069"/>
            <a:ext cx="9525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endParaRPr/>
          </a:p>
        </p:txBody>
      </p:sp>
      <p:sp>
        <p:nvSpPr>
          <p:cNvPr id="14" name="TextBox 14"/>
          <p:cNvSpPr txBox="1"/>
          <p:nvPr/>
        </p:nvSpPr>
        <p:spPr>
          <a:xfrm>
            <a:off x="1028700" y="3788669"/>
            <a:ext cx="17028852" cy="2691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</a:pPr>
            <a:r>
              <a:rPr lang="en-US" sz="3000" b="1" dirty="0">
                <a:latin typeface="Montserrat Bold"/>
                <a:ea typeface="Montserrat Bold"/>
                <a:cs typeface="Montserrat Bold"/>
                <a:sym typeface="Montserrat Bold"/>
              </a:rPr>
              <a:t>FTTell is a modern diagnostic system for children suffering from Failure to Thrive (FTT), combining user-friendly growth assessment tools with advanced pediatrician features. It uses validated formulas, computer vision, and AI-generated nutritional plans for early detection and professional evaluation.</a:t>
            </a:r>
          </a:p>
        </p:txBody>
      </p:sp>
      <p:sp>
        <p:nvSpPr>
          <p:cNvPr id="15" name="Freeform 8">
            <a:extLst>
              <a:ext uri="{FF2B5EF4-FFF2-40B4-BE49-F238E27FC236}">
                <a16:creationId xmlns:a16="http://schemas.microsoft.com/office/drawing/2014/main" id="{2841EF60-A633-496A-4F98-CFB1695818ED}"/>
              </a:ext>
            </a:extLst>
          </p:cNvPr>
          <p:cNvSpPr/>
          <p:nvPr/>
        </p:nvSpPr>
        <p:spPr>
          <a:xfrm>
            <a:off x="16538253" y="8936385"/>
            <a:ext cx="643732" cy="643732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193378"/>
          </a:solidFill>
        </p:spPr>
        <p:txBody>
          <a:bodyPr/>
          <a:lstStyle/>
          <a:p>
            <a:pPr algn="ctr"/>
            <a:r>
              <a:rPr lang="en-US" sz="3200" dirty="0">
                <a:solidFill>
                  <a:prstClr val="white"/>
                </a:solidFill>
                <a:latin typeface="Calibri"/>
              </a:rPr>
              <a:t>8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778</Words>
  <Application>Microsoft Office PowerPoint</Application>
  <PresentationFormat>Custom</PresentationFormat>
  <Paragraphs>180</Paragraphs>
  <Slides>27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Montserrat Classic</vt:lpstr>
      <vt:lpstr>Arial</vt:lpstr>
      <vt:lpstr>Montserrat Classic Bold</vt:lpstr>
      <vt:lpstr>Calibri</vt:lpstr>
      <vt:lpstr>Montserrat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White Modern Medical Healthcare Presentation</dc:title>
  <dc:creator>ThinkPad</dc:creator>
  <cp:lastModifiedBy>helana sa</cp:lastModifiedBy>
  <cp:revision>13</cp:revision>
  <dcterms:created xsi:type="dcterms:W3CDTF">2006-08-16T00:00:00Z</dcterms:created>
  <dcterms:modified xsi:type="dcterms:W3CDTF">2024-09-17T11:34:28Z</dcterms:modified>
  <dc:identifier>DAGDoj3eIZg</dc:identifier>
</cp:coreProperties>
</file>

<file path=docProps/thumbnail.jpeg>
</file>